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1" r:id="rId7"/>
    <p:sldId id="267" r:id="rId8"/>
    <p:sldId id="263" r:id="rId9"/>
    <p:sldId id="264" r:id="rId10"/>
    <p:sldId id="265" r:id="rId11"/>
    <p:sldId id="266"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9" autoAdjust="0"/>
    <p:restoredTop sz="94660"/>
  </p:normalViewPr>
  <p:slideViewPr>
    <p:cSldViewPr>
      <p:cViewPr varScale="1">
        <p:scale>
          <a:sx n="69" d="100"/>
          <a:sy n="69" d="100"/>
        </p:scale>
        <p:origin x="-14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2855B2C0-D528-4F6C-9D8B-5881F3F199F3}" type="datetimeFigureOut">
              <a:rPr lang="en-ZA" smtClean="0"/>
              <a:t>2013/06/17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3157844-CF3F-4D91-B3F6-30154C28157B}" type="slidenum">
              <a:rPr lang="en-ZA" smtClean="0"/>
              <a:t>‹#›</a:t>
            </a:fld>
            <a:endParaRPr lang="en-ZA"/>
          </a:p>
        </p:txBody>
      </p:sp>
    </p:spTree>
    <p:extLst>
      <p:ext uri="{BB962C8B-B14F-4D97-AF65-F5344CB8AC3E}">
        <p14:creationId xmlns:p14="http://schemas.microsoft.com/office/powerpoint/2010/main" val="1484280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855B2C0-D528-4F6C-9D8B-5881F3F199F3}" type="datetimeFigureOut">
              <a:rPr lang="en-ZA" smtClean="0"/>
              <a:t>2013/06/17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3157844-CF3F-4D91-B3F6-30154C28157B}" type="slidenum">
              <a:rPr lang="en-ZA" smtClean="0"/>
              <a:t>‹#›</a:t>
            </a:fld>
            <a:endParaRPr lang="en-ZA"/>
          </a:p>
        </p:txBody>
      </p:sp>
    </p:spTree>
    <p:extLst>
      <p:ext uri="{BB962C8B-B14F-4D97-AF65-F5344CB8AC3E}">
        <p14:creationId xmlns:p14="http://schemas.microsoft.com/office/powerpoint/2010/main" val="2811540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855B2C0-D528-4F6C-9D8B-5881F3F199F3}" type="datetimeFigureOut">
              <a:rPr lang="en-ZA" smtClean="0"/>
              <a:t>2013/06/17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3157844-CF3F-4D91-B3F6-30154C28157B}" type="slidenum">
              <a:rPr lang="en-ZA" smtClean="0"/>
              <a:t>‹#›</a:t>
            </a:fld>
            <a:endParaRPr lang="en-ZA"/>
          </a:p>
        </p:txBody>
      </p:sp>
    </p:spTree>
    <p:extLst>
      <p:ext uri="{BB962C8B-B14F-4D97-AF65-F5344CB8AC3E}">
        <p14:creationId xmlns:p14="http://schemas.microsoft.com/office/powerpoint/2010/main" val="1926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855B2C0-D528-4F6C-9D8B-5881F3F199F3}" type="datetimeFigureOut">
              <a:rPr lang="en-ZA" smtClean="0"/>
              <a:t>2013/06/17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3157844-CF3F-4D91-B3F6-30154C28157B}" type="slidenum">
              <a:rPr lang="en-ZA" smtClean="0"/>
              <a:t>‹#›</a:t>
            </a:fld>
            <a:endParaRPr lang="en-ZA"/>
          </a:p>
        </p:txBody>
      </p:sp>
    </p:spTree>
    <p:extLst>
      <p:ext uri="{BB962C8B-B14F-4D97-AF65-F5344CB8AC3E}">
        <p14:creationId xmlns:p14="http://schemas.microsoft.com/office/powerpoint/2010/main" val="246016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55B2C0-D528-4F6C-9D8B-5881F3F199F3}" type="datetimeFigureOut">
              <a:rPr lang="en-ZA" smtClean="0"/>
              <a:t>2013/06/17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3157844-CF3F-4D91-B3F6-30154C28157B}" type="slidenum">
              <a:rPr lang="en-ZA" smtClean="0"/>
              <a:t>‹#›</a:t>
            </a:fld>
            <a:endParaRPr lang="en-ZA"/>
          </a:p>
        </p:txBody>
      </p:sp>
    </p:spTree>
    <p:extLst>
      <p:ext uri="{BB962C8B-B14F-4D97-AF65-F5344CB8AC3E}">
        <p14:creationId xmlns:p14="http://schemas.microsoft.com/office/powerpoint/2010/main" val="31246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2855B2C0-D528-4F6C-9D8B-5881F3F199F3}" type="datetimeFigureOut">
              <a:rPr lang="en-ZA" smtClean="0"/>
              <a:t>2013/06/17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3157844-CF3F-4D91-B3F6-30154C28157B}" type="slidenum">
              <a:rPr lang="en-ZA" smtClean="0"/>
              <a:t>‹#›</a:t>
            </a:fld>
            <a:endParaRPr lang="en-ZA"/>
          </a:p>
        </p:txBody>
      </p:sp>
    </p:spTree>
    <p:extLst>
      <p:ext uri="{BB962C8B-B14F-4D97-AF65-F5344CB8AC3E}">
        <p14:creationId xmlns:p14="http://schemas.microsoft.com/office/powerpoint/2010/main" val="106181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2855B2C0-D528-4F6C-9D8B-5881F3F199F3}" type="datetimeFigureOut">
              <a:rPr lang="en-ZA" smtClean="0"/>
              <a:t>2013/06/17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3157844-CF3F-4D91-B3F6-30154C28157B}" type="slidenum">
              <a:rPr lang="en-ZA" smtClean="0"/>
              <a:t>‹#›</a:t>
            </a:fld>
            <a:endParaRPr lang="en-ZA"/>
          </a:p>
        </p:txBody>
      </p:sp>
    </p:spTree>
    <p:extLst>
      <p:ext uri="{BB962C8B-B14F-4D97-AF65-F5344CB8AC3E}">
        <p14:creationId xmlns:p14="http://schemas.microsoft.com/office/powerpoint/2010/main" val="249000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855B2C0-D528-4F6C-9D8B-5881F3F199F3}" type="datetimeFigureOut">
              <a:rPr lang="en-ZA" smtClean="0"/>
              <a:t>2013/06/17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3157844-CF3F-4D91-B3F6-30154C28157B}" type="slidenum">
              <a:rPr lang="en-ZA" smtClean="0"/>
              <a:t>‹#›</a:t>
            </a:fld>
            <a:endParaRPr lang="en-ZA"/>
          </a:p>
        </p:txBody>
      </p:sp>
    </p:spTree>
    <p:extLst>
      <p:ext uri="{BB962C8B-B14F-4D97-AF65-F5344CB8AC3E}">
        <p14:creationId xmlns:p14="http://schemas.microsoft.com/office/powerpoint/2010/main" val="3605348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5B2C0-D528-4F6C-9D8B-5881F3F199F3}" type="datetimeFigureOut">
              <a:rPr lang="en-ZA" smtClean="0"/>
              <a:t>2013/06/17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3157844-CF3F-4D91-B3F6-30154C28157B}" type="slidenum">
              <a:rPr lang="en-ZA" smtClean="0"/>
              <a:t>‹#›</a:t>
            </a:fld>
            <a:endParaRPr lang="en-ZA"/>
          </a:p>
        </p:txBody>
      </p:sp>
    </p:spTree>
    <p:extLst>
      <p:ext uri="{BB962C8B-B14F-4D97-AF65-F5344CB8AC3E}">
        <p14:creationId xmlns:p14="http://schemas.microsoft.com/office/powerpoint/2010/main" val="348511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5B2C0-D528-4F6C-9D8B-5881F3F199F3}" type="datetimeFigureOut">
              <a:rPr lang="en-ZA" smtClean="0"/>
              <a:t>2013/06/17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3157844-CF3F-4D91-B3F6-30154C28157B}" type="slidenum">
              <a:rPr lang="en-ZA" smtClean="0"/>
              <a:t>‹#›</a:t>
            </a:fld>
            <a:endParaRPr lang="en-ZA"/>
          </a:p>
        </p:txBody>
      </p:sp>
    </p:spTree>
    <p:extLst>
      <p:ext uri="{BB962C8B-B14F-4D97-AF65-F5344CB8AC3E}">
        <p14:creationId xmlns:p14="http://schemas.microsoft.com/office/powerpoint/2010/main" val="3714753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5B2C0-D528-4F6C-9D8B-5881F3F199F3}" type="datetimeFigureOut">
              <a:rPr lang="en-ZA" smtClean="0"/>
              <a:t>2013/06/17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3157844-CF3F-4D91-B3F6-30154C28157B}" type="slidenum">
              <a:rPr lang="en-ZA" smtClean="0"/>
              <a:t>‹#›</a:t>
            </a:fld>
            <a:endParaRPr lang="en-ZA"/>
          </a:p>
        </p:txBody>
      </p:sp>
    </p:spTree>
    <p:extLst>
      <p:ext uri="{BB962C8B-B14F-4D97-AF65-F5344CB8AC3E}">
        <p14:creationId xmlns:p14="http://schemas.microsoft.com/office/powerpoint/2010/main" val="2900203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5B2C0-D528-4F6C-9D8B-5881F3F199F3}" type="datetimeFigureOut">
              <a:rPr lang="en-ZA" smtClean="0"/>
              <a:t>2013/06/17</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57844-CF3F-4D91-B3F6-30154C28157B}" type="slidenum">
              <a:rPr lang="en-ZA" smtClean="0"/>
              <a:t>‹#›</a:t>
            </a:fld>
            <a:endParaRPr lang="en-ZA"/>
          </a:p>
        </p:txBody>
      </p:sp>
    </p:spTree>
    <p:extLst>
      <p:ext uri="{BB962C8B-B14F-4D97-AF65-F5344CB8AC3E}">
        <p14:creationId xmlns:p14="http://schemas.microsoft.com/office/powerpoint/2010/main" val="3404047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4624"/>
            <a:ext cx="8855075" cy="677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3616" y="6021288"/>
            <a:ext cx="13779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3528" y="6011996"/>
            <a:ext cx="2635722" cy="369332"/>
          </a:xfrm>
          <a:prstGeom prst="rect">
            <a:avLst/>
          </a:prstGeom>
        </p:spPr>
        <p:txBody>
          <a:bodyPr wrap="none">
            <a:spAutoFit/>
          </a:bodyPr>
          <a:lstStyle/>
          <a:p>
            <a:r>
              <a:rPr lang="en-US" b="1" dirty="0">
                <a:ln w="50800"/>
              </a:rPr>
              <a:t>Written and illustrated by</a:t>
            </a:r>
            <a:endParaRPr lang="en-ZA" dirty="0"/>
          </a:p>
        </p:txBody>
      </p:sp>
    </p:spTree>
    <p:extLst>
      <p:ext uri="{BB962C8B-B14F-4D97-AF65-F5344CB8AC3E}">
        <p14:creationId xmlns:p14="http://schemas.microsoft.com/office/powerpoint/2010/main" val="2053479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2376264"/>
          </a:xfrm>
        </p:spPr>
        <p:txBody>
          <a:bodyPr>
            <a:noAutofit/>
          </a:bodyPr>
          <a:lstStyle/>
          <a:p>
            <a:r>
              <a:rPr lang="en-US" sz="2800" dirty="0" smtClean="0"/>
              <a:t>                                                                                                                                          Mom said, “Don’t be sad, I think I know  why nobody wants to play with you,  if the children asks you to play, don’t chase them away, say yes.  </a:t>
            </a:r>
            <a:r>
              <a:rPr lang="en-US" sz="2800" dirty="0"/>
              <a:t>L</a:t>
            </a:r>
            <a:r>
              <a:rPr lang="en-US" sz="2800" dirty="0" smtClean="0"/>
              <a:t>et the children play with you and with your toys.”</a:t>
            </a:r>
            <a:br>
              <a:rPr lang="en-US" sz="2800" dirty="0" smtClean="0"/>
            </a:br>
            <a:endParaRPr lang="en-ZA" sz="2800" dirty="0"/>
          </a:p>
        </p:txBody>
      </p:sp>
      <p:sp>
        <p:nvSpPr>
          <p:cNvPr id="3" name="Content Placeholder 2"/>
          <p:cNvSpPr>
            <a:spLocks noGrp="1"/>
          </p:cNvSpPr>
          <p:nvPr>
            <p:ph idx="1"/>
          </p:nvPr>
        </p:nvSpPr>
        <p:spPr>
          <a:xfrm>
            <a:off x="457200" y="2492896"/>
            <a:ext cx="8229600" cy="4032447"/>
          </a:xfrm>
        </p:spPr>
        <p:txBody>
          <a:bodyPr/>
          <a:lstStyle/>
          <a:p>
            <a:r>
              <a:rPr lang="en-US" dirty="0" smtClean="0"/>
              <a:t> </a:t>
            </a:r>
            <a:endParaRPr lang="en-ZA" dirty="0"/>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204864"/>
            <a:ext cx="4680520" cy="4279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09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Autofit/>
          </a:bodyPr>
          <a:lstStyle/>
          <a:p>
            <a:r>
              <a:rPr lang="en-US" sz="3200" dirty="0" smtClean="0"/>
              <a:t>The next day Andy shared all of his toys. Andy learned that to be selfish makes you lonely.</a:t>
            </a:r>
            <a:br>
              <a:rPr lang="en-US" sz="3200" dirty="0" smtClean="0"/>
            </a:br>
            <a:r>
              <a:rPr lang="en-US" sz="3200" dirty="0" smtClean="0"/>
              <a:t>Andy made a lot of friends when he became less selfish.  </a:t>
            </a:r>
            <a:endParaRPr lang="en-ZA" sz="3200" dirty="0"/>
          </a:p>
        </p:txBody>
      </p:sp>
      <p:pic>
        <p:nvPicPr>
          <p:cNvPr id="103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988840"/>
            <a:ext cx="604867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72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fontScale="90000"/>
          </a:bodyPr>
          <a:lstStyle/>
          <a:p>
            <a:r>
              <a:rPr lang="en-US" sz="3200" dirty="0" smtClean="0"/>
              <a:t>Mom was so proud of Andy and bought him some new toys. Andy was so excited, he called all of his friends and asked them to come play with him at his home. Everyone came and enjoyed playing together!</a:t>
            </a:r>
            <a:endParaRPr lang="en-ZA" sz="3200"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3909292"/>
            <a:ext cx="2843808" cy="294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708920"/>
            <a:ext cx="1728192" cy="167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2968" y="4382248"/>
            <a:ext cx="2278063" cy="203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153726"/>
            <a:ext cx="1440160" cy="135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3501" y="2708920"/>
            <a:ext cx="3404696" cy="141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763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normAutofit fontScale="90000"/>
          </a:bodyPr>
          <a:lstStyle/>
          <a:p>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ZA" dirty="0"/>
          </a:p>
        </p:txBody>
      </p:sp>
      <p:pic>
        <p:nvPicPr>
          <p:cNvPr id="205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7544" y="1412776"/>
            <a:ext cx="335581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1560" y="303039"/>
            <a:ext cx="7776864"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Andy, a  very selfish boy didn’t want children to play with his toys. He had no </a:t>
            </a:r>
            <a:r>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friends</a:t>
            </a:r>
            <a:r>
              <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r>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nd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was very lonely.  His mom helped him to realize that in order to have friends, he had to be less selfish.</a:t>
            </a:r>
            <a:endParaRPr lang="en-Z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a:off x="4067944" y="6093296"/>
            <a:ext cx="4679679" cy="523220"/>
          </a:xfrm>
          <a:prstGeom prst="rect">
            <a:avLst/>
          </a:prstGeom>
          <a:noFill/>
        </p:spPr>
        <p:txBody>
          <a:bodyPr wrap="none" rtlCol="0">
            <a:spAutoFit/>
          </a:bodyPr>
          <a:lstStyle/>
          <a:p>
            <a:r>
              <a:rPr lang="en-US" sz="2800" dirty="0" smtClean="0"/>
              <a:t>Illustrated by :Danielle Beneke </a:t>
            </a:r>
            <a:endParaRPr lang="en-ZA" sz="2800" dirty="0"/>
          </a:p>
        </p:txBody>
      </p:sp>
      <p:pic>
        <p:nvPicPr>
          <p:cNvPr id="20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693" y="1249087"/>
            <a:ext cx="4448513" cy="451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372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latin typeface="Verdana" pitchFamily="34" charset="0"/>
                <a:ea typeface="Verdana" pitchFamily="34" charset="0"/>
                <a:cs typeface="Verdana" pitchFamily="34" charset="0"/>
              </a:rPr>
              <a:t>One day there was a little boy, </a:t>
            </a:r>
            <a:br>
              <a:rPr lang="en-US" sz="3200" dirty="0" smtClean="0">
                <a:latin typeface="Verdana" pitchFamily="34" charset="0"/>
                <a:ea typeface="Verdana" pitchFamily="34" charset="0"/>
                <a:cs typeface="Verdana" pitchFamily="34" charset="0"/>
              </a:rPr>
            </a:br>
            <a:r>
              <a:rPr lang="en-US" sz="3200" dirty="0" smtClean="0">
                <a:latin typeface="Verdana" pitchFamily="34" charset="0"/>
                <a:ea typeface="Verdana" pitchFamily="34" charset="0"/>
                <a:cs typeface="Verdana" pitchFamily="34" charset="0"/>
              </a:rPr>
              <a:t>his name was Andy.</a:t>
            </a:r>
            <a:endParaRPr lang="en-ZA" sz="3200" dirty="0">
              <a:latin typeface="Verdana" pitchFamily="34" charset="0"/>
              <a:ea typeface="Verdana" pitchFamily="34" charset="0"/>
              <a:cs typeface="Verdana"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9552" y="1484784"/>
            <a:ext cx="7680736" cy="50539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508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r>
              <a:rPr lang="en-US" sz="3200" dirty="0" smtClean="0">
                <a:latin typeface="Mangal" pitchFamily="18" charset="0"/>
                <a:cs typeface="Mangal" pitchFamily="18" charset="0"/>
              </a:rPr>
              <a:t>Andy was a very selfish boy, especially with his toys. </a:t>
            </a:r>
            <a:br>
              <a:rPr lang="en-US" sz="3200" dirty="0" smtClean="0">
                <a:latin typeface="Mangal" pitchFamily="18" charset="0"/>
                <a:cs typeface="Mangal" pitchFamily="18" charset="0"/>
              </a:rPr>
            </a:br>
            <a:r>
              <a:rPr lang="en-US" sz="3200" dirty="0" smtClean="0">
                <a:latin typeface="Mangal" pitchFamily="18" charset="0"/>
                <a:cs typeface="Mangal" pitchFamily="18" charset="0"/>
              </a:rPr>
              <a:t>He was finally old enough to go to kindergarten. </a:t>
            </a:r>
            <a:endParaRPr lang="en-ZA" sz="3200" dirty="0">
              <a:latin typeface="Mangal" pitchFamily="18" charset="0"/>
              <a:cs typeface="Mangal"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493" y="1772816"/>
            <a:ext cx="8114753" cy="4510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32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85800"/>
            <a:ext cx="9144000" cy="1143000"/>
          </a:xfrm>
        </p:spPr>
        <p:txBody>
          <a:bodyPr>
            <a:normAutofit fontScale="90000"/>
          </a:bodyPr>
          <a:lstStyle/>
          <a:p>
            <a:r>
              <a:rPr lang="en-US" dirty="0" smtClean="0">
                <a:latin typeface="Miriam" pitchFamily="34" charset="-79"/>
                <a:cs typeface="Miriam" pitchFamily="34" charset="-79"/>
              </a:rPr>
              <a:t>When he got to kindergarten, all the children wanted to play with him and his toys.</a:t>
            </a:r>
            <a:endParaRPr lang="en-ZA" dirty="0">
              <a:latin typeface="Miriam" pitchFamily="34" charset="-79"/>
              <a:cs typeface="Miriam" pitchFamily="34" charset="-79"/>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988840"/>
            <a:ext cx="7344816" cy="449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756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normAutofit fontScale="90000"/>
          </a:bodyPr>
          <a:lstStyle/>
          <a:p>
            <a:r>
              <a:rPr lang="en-US" dirty="0" smtClean="0"/>
              <a:t>Andy was not very happy, because he wanted to play alone with his toys. He hated sharing his toys!</a:t>
            </a:r>
            <a:endParaRPr lang="en-ZA"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3105878"/>
            <a:ext cx="4716616" cy="357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140968"/>
            <a:ext cx="3346095" cy="342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814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872208"/>
          </a:xfrm>
        </p:spPr>
        <p:txBody>
          <a:bodyPr>
            <a:normAutofit fontScale="90000"/>
          </a:bodyPr>
          <a:lstStyle/>
          <a:p>
            <a:r>
              <a:rPr lang="en-US" sz="4000" dirty="0" smtClean="0"/>
              <a:t>He ran away and said he wanted to play by himself. </a:t>
            </a:r>
            <a:r>
              <a:rPr lang="en-US" sz="4000" dirty="0"/>
              <a:t/>
            </a:r>
            <a:br>
              <a:rPr lang="en-US" sz="4000" dirty="0"/>
            </a:br>
            <a:endParaRPr lang="en-ZA" sz="4000"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204864"/>
            <a:ext cx="3672407" cy="44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075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 did not know why he didn’t have any friends. </a:t>
            </a:r>
            <a:endParaRPr lang="en-ZA"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628800"/>
            <a:ext cx="542490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628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fontScale="90000"/>
          </a:bodyPr>
          <a:lstStyle/>
          <a:p>
            <a:r>
              <a:rPr lang="en-US" dirty="0" smtClean="0"/>
              <a:t>All the children hated him, because every time they wanted to play with him, he said no!!!</a:t>
            </a:r>
            <a:endParaRPr lang="en-ZA" dirty="0"/>
          </a:p>
        </p:txBody>
      </p:sp>
      <p:pic>
        <p:nvPicPr>
          <p:cNvPr id="103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1916832"/>
            <a:ext cx="4902201" cy="446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668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fontScale="90000"/>
          </a:bodyPr>
          <a:lstStyle/>
          <a:p>
            <a:r>
              <a:rPr lang="en-US" dirty="0" smtClean="0"/>
              <a:t>Andy was all alone. When he got home, he asked his mom why all the children don’t want to play with him.</a:t>
            </a:r>
            <a:endParaRPr lang="en-ZA" dirty="0"/>
          </a:p>
        </p:txBody>
      </p:sp>
      <p:pic>
        <p:nvPicPr>
          <p:cNvPr id="205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772816"/>
            <a:ext cx="410445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053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2ED1A76A930F4F829A863EC4A2EB06" ma:contentTypeVersion="0" ma:contentTypeDescription="Create a new document." ma:contentTypeScope="" ma:versionID="71bc256c68b347255def54578a5a02e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D70081-D33D-4782-825D-B9D18CADCFF4}"/>
</file>

<file path=customXml/itemProps2.xml><?xml version="1.0" encoding="utf-8"?>
<ds:datastoreItem xmlns:ds="http://schemas.openxmlformats.org/officeDocument/2006/customXml" ds:itemID="{3339C9C1-CF03-451C-8994-BB3C1431CCF4}"/>
</file>

<file path=customXml/itemProps3.xml><?xml version="1.0" encoding="utf-8"?>
<ds:datastoreItem xmlns:ds="http://schemas.openxmlformats.org/officeDocument/2006/customXml" ds:itemID="{621A3AD4-6830-4D64-9250-59FA8833F26A}"/>
</file>

<file path=docProps/app.xml><?xml version="1.0" encoding="utf-8"?>
<Properties xmlns="http://schemas.openxmlformats.org/officeDocument/2006/extended-properties" xmlns:vt="http://schemas.openxmlformats.org/officeDocument/2006/docPropsVTypes">
  <Template>Slipstream</Template>
  <TotalTime>313</TotalTime>
  <Words>293</Words>
  <Application>Microsoft Office PowerPoint</Application>
  <PresentationFormat>On-screen Show (4:3)</PresentationFormat>
  <Paragraphs>16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One day there was a little boy,  his name was Andy.</vt:lpstr>
      <vt:lpstr>Andy was a very selfish boy, especially with his toys.  He was finally old enough to go to kindergarten. </vt:lpstr>
      <vt:lpstr>When he got to kindergarten, all the children wanted to play with him and his toys.</vt:lpstr>
      <vt:lpstr>Andy was not very happy, because he wanted to play alone with his toys. He hated sharing his toys!</vt:lpstr>
      <vt:lpstr>He ran away and said he wanted to play by himself.  </vt:lpstr>
      <vt:lpstr>He did not know why he didn’t have any friends. </vt:lpstr>
      <vt:lpstr>All the children hated him, because every time they wanted to play with him, he said no!!!</vt:lpstr>
      <vt:lpstr>Andy was all alone. When he got home, he asked his mom why all the children don’t want to play with him.</vt:lpstr>
      <vt:lpstr>                                                                                                                                          Mom said, “Don’t be sad, I think I know  why nobody wants to play with you,  if the children asks you to play, don’t chase them away, say yes.  Let the children play with you and with your toys.” </vt:lpstr>
      <vt:lpstr>The next day Andy shared all of his toys. Andy learned that to be selfish makes you lonely. Andy made a lot of friends when he became less selfish.  </vt:lpstr>
      <vt:lpstr>Mom was so proud of Andy and bought him some new toys. Andy was so excited, he called all of his friends and asked them to come play with him at his home. Everyone came and enjoyed playing together!</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Yolandi Ferreira</cp:lastModifiedBy>
  <cp:revision>33</cp:revision>
  <dcterms:created xsi:type="dcterms:W3CDTF">2013-06-07T09:14:36Z</dcterms:created>
  <dcterms:modified xsi:type="dcterms:W3CDTF">2013-06-17T15:36:51Z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0x010100392ED1A76A930F4F829A863EC4A2EB06</vt:lpwstr>
  </property>
</Properties>
</file>