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354B-4C1A-4B39-881F-A7FC5631313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77B6-B579-426F-B740-1E3381D47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354B-4C1A-4B39-881F-A7FC5631313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77B6-B579-426F-B740-1E3381D47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354B-4C1A-4B39-881F-A7FC5631313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77B6-B579-426F-B740-1E3381D47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354B-4C1A-4B39-881F-A7FC5631313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77B6-B579-426F-B740-1E3381D47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354B-4C1A-4B39-881F-A7FC5631313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77B6-B579-426F-B740-1E3381D47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354B-4C1A-4B39-881F-A7FC5631313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77B6-B579-426F-B740-1E3381D47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354B-4C1A-4B39-881F-A7FC5631313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77B6-B579-426F-B740-1E3381D47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354B-4C1A-4B39-881F-A7FC5631313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77B6-B579-426F-B740-1E3381D47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354B-4C1A-4B39-881F-A7FC5631313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77B6-B579-426F-B740-1E3381D47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354B-4C1A-4B39-881F-A7FC5631313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77B6-B579-426F-B740-1E3381D47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354B-4C1A-4B39-881F-A7FC5631313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52C77B6-B579-426F-B740-1E3381D47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10354B-4C1A-4B39-881F-A7FC5631313D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2C77B6-B579-426F-B740-1E3381D476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172200"/>
            <a:ext cx="1377696" cy="4815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69240" y="3897868"/>
            <a:ext cx="2988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50800"/>
              </a:rPr>
              <a:t>Written and illustrated by</a:t>
            </a:r>
            <a:endParaRPr lang="en-Z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Because of </a:t>
            </a:r>
            <a:r>
              <a:rPr lang="en-US" sz="4000" dirty="0" err="1" smtClean="0"/>
              <a:t>Fiffie</a:t>
            </a:r>
            <a:r>
              <a:rPr lang="en-US" sz="4000" dirty="0" smtClean="0"/>
              <a:t> the woman never had naughty fingers again !!! </a:t>
            </a:r>
            <a:endParaRPr lang="en-US" sz="4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75050" y="1688992"/>
            <a:ext cx="5111750" cy="454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Illustrated by Danica Strydom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beautiful story inspires children not to do the wrong things. A valuable piece of advice can be </a:t>
            </a:r>
            <a:r>
              <a:rPr lang="en-US" sz="3200" smtClean="0"/>
              <a:t>a lifelong lesson.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85" y="1676400"/>
            <a:ext cx="505968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74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Once there was a butterfly named </a:t>
            </a:r>
            <a:r>
              <a:rPr lang="en-US" sz="3600" dirty="0" err="1" smtClean="0"/>
              <a:t>Fiffie</a:t>
            </a:r>
            <a:r>
              <a:rPr lang="en-US" sz="3600" dirty="0" smtClean="0"/>
              <a:t>, she was really clever at working with computers.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600834" y="1676400"/>
            <a:ext cx="506018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85800" y="1066800"/>
            <a:ext cx="2743200" cy="4572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That’s when she saw a girl who was quite upset and sad. Because she saw a nasty picture . </a:t>
            </a:r>
            <a:endParaRPr lang="en-US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75050" y="2097541"/>
            <a:ext cx="5111750" cy="372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Fiffie</a:t>
            </a:r>
            <a:r>
              <a:rPr lang="en-US" sz="3600" dirty="0" smtClean="0"/>
              <a:t> flew over to the girl , the girl was shocked to see a butterfly in her house.</a:t>
            </a:r>
            <a:endParaRPr lang="en-US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454525" y="1676400"/>
            <a:ext cx="3352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04800" y="381000"/>
            <a:ext cx="3429000" cy="4038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 </a:t>
            </a:r>
            <a:r>
              <a:rPr lang="en-US" sz="3600" dirty="0" smtClean="0"/>
              <a:t>The butterfly was actually quite friendly. </a:t>
            </a:r>
          </a:p>
          <a:p>
            <a:r>
              <a:rPr lang="en-US" sz="3600" dirty="0" smtClean="0"/>
              <a:t>She said to the girl; “never go on the internet or any websites without a grownup.”</a:t>
            </a:r>
            <a:endParaRPr lang="en-US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727450" y="1447800"/>
            <a:ext cx="5111750" cy="422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So they became friends,  </a:t>
            </a:r>
            <a:r>
              <a:rPr lang="en-US" sz="4400" dirty="0" err="1" smtClean="0"/>
              <a:t>Fiffie</a:t>
            </a:r>
            <a:r>
              <a:rPr lang="en-US" sz="4400" dirty="0" smtClean="0"/>
              <a:t> also moved into the house with the girl. 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75050" y="2535435"/>
            <a:ext cx="5111750" cy="285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28600" y="685800"/>
            <a:ext cx="3429000" cy="495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After many  years the girl became a mother, she had children and she told them; “never go on websites or the internet without a grownup.”</a:t>
            </a:r>
            <a:endParaRPr lang="en-US" sz="36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75050" y="2739262"/>
            <a:ext cx="5111750" cy="24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762000"/>
            <a:ext cx="3276600" cy="457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She decided to open her own  computer shop and every week she held lessons to teach children how to work on  computers .</a:t>
            </a:r>
            <a:endParaRPr lang="en-US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897312" y="1909762"/>
            <a:ext cx="44672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1143000"/>
            <a:ext cx="3048000" cy="487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She taught the children never to go on websites without the permission of grownups.</a:t>
            </a:r>
            <a:endParaRPr lang="en-US" sz="4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457200"/>
            <a:ext cx="5111750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2ED1A76A930F4F829A863EC4A2EB06" ma:contentTypeVersion="0" ma:contentTypeDescription="Create a new document." ma:contentTypeScope="" ma:versionID="71bc256c68b347255def54578a5a02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CBBD8E-3113-46FA-84F1-C2898F9BE7FB}"/>
</file>

<file path=customXml/itemProps2.xml><?xml version="1.0" encoding="utf-8"?>
<ds:datastoreItem xmlns:ds="http://schemas.openxmlformats.org/officeDocument/2006/customXml" ds:itemID="{8D4D3420-BB2B-4019-A360-D0A64AA06377}"/>
</file>

<file path=customXml/itemProps3.xml><?xml version="1.0" encoding="utf-8"?>
<ds:datastoreItem xmlns:ds="http://schemas.openxmlformats.org/officeDocument/2006/customXml" ds:itemID="{AF7F8982-FEEF-40D0-8EEF-AA369F3817B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208</Words>
  <Application>Microsoft Office PowerPoint</Application>
  <PresentationFormat>On-screen Show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Illustrated by Danica Strydom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AGS</dc:creator>
  <cp:lastModifiedBy>Yolandi Ferreira</cp:lastModifiedBy>
  <cp:revision>21</cp:revision>
  <dcterms:created xsi:type="dcterms:W3CDTF">2013-06-13T16:18:37Z</dcterms:created>
  <dcterms:modified xsi:type="dcterms:W3CDTF">2013-06-17T15:35:50Z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0x010100392ED1A76A930F4F829A863EC4A2EB06</vt:lpwstr>
  </property>
</Properties>
</file>