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-192" y="-96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2013/08/05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801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E9EB0C-ABC7-4B69-A9A1-0040D279B454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2446CA2-FEC5-495A-9961-88CAE6CDCC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CD5FFD-206B-4D62-8A9F-2304F23C2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jennyl</cp:lastModifiedBy>
  <cp:revision>43</cp:revision>
  <dcterms:created xsi:type="dcterms:W3CDTF">2013-05-14T11:31:04Z</dcterms:created>
  <dcterms:modified xsi:type="dcterms:W3CDTF">2013-08-05T11:59:13Z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