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EEE3E-DF14-4B9E-B3EA-B4FE4A70224C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277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EEE3E-DF14-4B9E-B3EA-B4FE4A70224C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739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872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4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82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10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55205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745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04180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38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94360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3640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5870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2605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0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15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/>
              <a:t>Ingozi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sz="1800" dirty="0" smtClean="0"/>
              <a:t>Accident</a:t>
            </a:r>
            <a:endParaRPr lang="en-ZA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Story in </a:t>
            </a:r>
            <a:r>
              <a:rPr lang="en-ZA" dirty="0" smtClean="0"/>
              <a:t>isiZulu by </a:t>
            </a:r>
            <a:r>
              <a:rPr lang="en-ZA" dirty="0" smtClean="0"/>
              <a:t>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Cathy </a:t>
            </a:r>
            <a:r>
              <a:rPr lang="en-ZA" dirty="0" err="1" smtClean="0"/>
              <a:t>Feek</a:t>
            </a:r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279" y="700681"/>
            <a:ext cx="3753292" cy="402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/>
              <a:t>Ingozi</a:t>
            </a:r>
            <a:r>
              <a:rPr lang="en-ZA" dirty="0" smtClean="0"/>
              <a:t> </a:t>
            </a:r>
            <a:br>
              <a:rPr lang="en-ZA" dirty="0" smtClean="0"/>
            </a:br>
            <a:r>
              <a:rPr lang="en-ZA" sz="1600" dirty="0" smtClean="0"/>
              <a:t>Accident </a:t>
            </a:r>
            <a:endParaRPr lang="en-ZA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40029"/>
            <a:ext cx="3428728" cy="630844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2697" y="2554221"/>
            <a:ext cx="3416300" cy="502920"/>
          </a:xfrm>
        </p:spPr>
        <p:txBody>
          <a:bodyPr/>
          <a:lstStyle/>
          <a:p>
            <a:r>
              <a:rPr lang="en-ZA" dirty="0" smtClean="0"/>
              <a:t>Cathy </a:t>
            </a:r>
            <a:r>
              <a:rPr lang="en-ZA" dirty="0" err="1" smtClean="0"/>
              <a:t>Feek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2824223"/>
            <a:ext cx="3416300" cy="1597306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941702" y="810875"/>
            <a:ext cx="3416300" cy="4154663"/>
          </a:xfrm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426" y="754421"/>
            <a:ext cx="3523634" cy="42675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4253" y="2668208"/>
            <a:ext cx="1150882" cy="97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46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11931" y="1008001"/>
            <a:ext cx="3171270" cy="1657412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Ngibone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iloli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elikhulu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ligijima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phansi</a:t>
            </a:r>
            <a:r>
              <a:rPr lang="en-ZA" sz="2400" dirty="0">
                <a:latin typeface="Century Gothic" panose="020B0502020202020204" pitchFamily="34" charset="0"/>
              </a:rPr>
              <a:t> le </a:t>
            </a:r>
            <a:r>
              <a:rPr lang="en-ZA" sz="2400" dirty="0" err="1">
                <a:latin typeface="Century Gothic" panose="020B0502020202020204" pitchFamily="34" charset="0"/>
              </a:rPr>
              <a:t>emgwaqeni</a:t>
            </a:r>
            <a:r>
              <a:rPr lang="en-ZA" sz="24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011931" y="3122791"/>
            <a:ext cx="3171270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 saw a big truck driving down the road. </a:t>
            </a:r>
            <a:endParaRPr lang="en-ZA" sz="1800" dirty="0">
              <a:solidFill>
                <a:srgbClr val="0070C0"/>
              </a:solidFill>
              <a:latin typeface="Century Gothic" pitchFamily="34" charset="0"/>
            </a:endParaRPr>
          </a:p>
          <a:p>
            <a:endParaRPr lang="en-ZA" dirty="0"/>
          </a:p>
        </p:txBody>
      </p:sp>
      <p:pic>
        <p:nvPicPr>
          <p:cNvPr id="7" name="Picture Placeholder 6"/>
          <p:cNvPicPr>
            <a:picLocks noGrp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" r="411"/>
          <a:stretch>
            <a:fillRect/>
          </a:stretch>
        </p:blipFill>
        <p:spPr bwMode="auto">
          <a:xfrm>
            <a:off x="368759" y="368577"/>
            <a:ext cx="3501492" cy="441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8" y="1008001"/>
            <a:ext cx="2681684" cy="1657412"/>
          </a:xfrm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Imoto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engu</a:t>
            </a:r>
            <a:r>
              <a:rPr lang="en-ZA" sz="2400" dirty="0">
                <a:latin typeface="Century Gothic" panose="020B0502020202020204" pitchFamily="34" charset="0"/>
              </a:rPr>
              <a:t>-Mercedes </a:t>
            </a:r>
            <a:r>
              <a:rPr lang="en-ZA" sz="2400" dirty="0" err="1">
                <a:latin typeface="Century Gothic" panose="020B0502020202020204" pitchFamily="34" charset="0"/>
              </a:rPr>
              <a:t>yayiza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ikhuphuka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ngomgwaqo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 Mercedes came driving up the road.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912" y="1008001"/>
            <a:ext cx="4274288" cy="211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91528" y="1008001"/>
            <a:ext cx="3351263" cy="1657412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Umshayeli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weloli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wayekhuluma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kumakhalekhukhwini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091528" y="3135509"/>
            <a:ext cx="3091672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The truck driver was talking on his </a:t>
            </a:r>
            <a:r>
              <a:rPr lang="en-ZA" sz="1800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cellphone</a:t>
            </a:r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18" y="701748"/>
            <a:ext cx="3285460" cy="394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4143" y="851343"/>
            <a:ext cx="2728312" cy="3259395"/>
          </a:xfrm>
        </p:spPr>
        <p:txBody>
          <a:bodyPr/>
          <a:lstStyle/>
          <a:p>
            <a:r>
              <a:rPr lang="en-ZA" sz="2400" dirty="0">
                <a:latin typeface="Century Gothic" panose="020B0502020202020204" pitchFamily="34" charset="0"/>
              </a:rPr>
              <a:t>Wayengabhekile</a:t>
            </a:r>
          </a:p>
          <a:p>
            <a:r>
              <a:rPr lang="en-ZA" sz="2400" dirty="0" err="1">
                <a:latin typeface="Century Gothic" panose="020B0502020202020204" pitchFamily="34" charset="0"/>
              </a:rPr>
              <a:t>emgwaqeni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25142" y="3282064"/>
            <a:ext cx="2881064" cy="1657350"/>
          </a:xfrm>
        </p:spPr>
        <p:txBody>
          <a:bodyPr/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He was not looking at the road.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38" y="851344"/>
            <a:ext cx="3456620" cy="367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2851" y="754912"/>
            <a:ext cx="2330349" cy="1910501"/>
          </a:xfrm>
        </p:spPr>
        <p:txBody>
          <a:bodyPr>
            <a:normAutofit/>
          </a:bodyPr>
          <a:lstStyle/>
          <a:p>
            <a:r>
              <a:rPr lang="en-ZA" sz="2400" dirty="0">
                <a:latin typeface="Century Gothic" panose="020B0502020202020204" pitchFamily="34" charset="0"/>
              </a:rPr>
              <a:t>Kwaba </a:t>
            </a:r>
            <a:r>
              <a:rPr lang="en-ZA" sz="2400" dirty="0" err="1">
                <a:latin typeface="Century Gothic" panose="020B0502020202020204" pitchFamily="34" charset="0"/>
              </a:rPr>
              <a:t>khona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okukhulu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ukushayisana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852851" y="2796363"/>
            <a:ext cx="2330349" cy="16267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There was a big accident.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45" y="617746"/>
            <a:ext cx="4248260" cy="380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8" y="1008001"/>
            <a:ext cx="2639153" cy="1657412"/>
          </a:xfrm>
        </p:spPr>
        <p:txBody>
          <a:bodyPr/>
          <a:lstStyle/>
          <a:p>
            <a:r>
              <a:rPr lang="en-ZA" sz="2400" dirty="0">
                <a:latin typeface="Century Gothic" panose="020B0502020202020204" pitchFamily="34" charset="0"/>
              </a:rPr>
              <a:t>I-</a:t>
            </a:r>
            <a:r>
              <a:rPr lang="en-ZA" sz="2400" dirty="0" err="1">
                <a:latin typeface="Century Gothic" panose="020B0502020202020204" pitchFamily="34" charset="0"/>
              </a:rPr>
              <a:t>ambulensi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namaphoyisa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beza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ukuzosiza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359228" y="3099642"/>
            <a:ext cx="2639153" cy="1657412"/>
          </a:xfrm>
        </p:spPr>
        <p:txBody>
          <a:bodyPr/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An ambulance and the police came to help.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endParaRPr lang="en-Z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770306"/>
            <a:ext cx="3409530" cy="376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9349" y="627322"/>
            <a:ext cx="2823851" cy="2038092"/>
          </a:xfrm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Kwafika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 smtClean="0">
                <a:latin typeface="Century Gothic" panose="020B0502020202020204" pitchFamily="34" charset="0"/>
              </a:rPr>
              <a:t>amaloli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amabili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adonsa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izimoto</a:t>
            </a:r>
            <a:r>
              <a:rPr lang="en-ZA" sz="2400" dirty="0" smtClean="0">
                <a:latin typeface="Century Gothic" panose="020B0502020202020204" pitchFamily="34" charset="0"/>
              </a:rPr>
              <a:t>. </a:t>
            </a:r>
            <a:r>
              <a:rPr lang="en-ZA" sz="2400" dirty="0" err="1" smtClean="0">
                <a:latin typeface="Century Gothic" panose="020B0502020202020204" pitchFamily="34" charset="0"/>
              </a:rPr>
              <a:t>Adonsa</a:t>
            </a:r>
            <a:r>
              <a:rPr lang="en-ZA" sz="2400" dirty="0" smtClean="0">
                <a:latin typeface="Century Gothic" panose="020B0502020202020204" pitchFamily="34" charset="0"/>
              </a:rPr>
              <a:t>  </a:t>
            </a:r>
            <a:r>
              <a:rPr lang="en-ZA" sz="2400" dirty="0" err="1" smtClean="0">
                <a:latin typeface="Century Gothic" panose="020B0502020202020204" pitchFamily="34" charset="0"/>
              </a:rPr>
              <a:t>kokubili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imoto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encane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neloli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59349" y="3146142"/>
            <a:ext cx="2823851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Two tow trucks came. They towed the truck and the car.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endParaRPr lang="en-Z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67" y="1008001"/>
            <a:ext cx="3503982" cy="365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Ngethuka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 was shocked</a:t>
            </a:r>
            <a:r>
              <a:rPr lang="en-ZA" sz="2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.</a:t>
            </a:r>
            <a:endParaRPr lang="en-ZA" sz="2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829340"/>
            <a:ext cx="3494591" cy="39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80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AB210E-1B18-4E1D-BA6A-63FF661BE515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157</Words>
  <Application>Microsoft Office PowerPoint</Application>
  <PresentationFormat>Custom</PresentationFormat>
  <Paragraphs>39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Ingozi Accident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Ingozi  Accident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49</cp:revision>
  <dcterms:created xsi:type="dcterms:W3CDTF">2013-05-14T11:31:04Z</dcterms:created>
  <dcterms:modified xsi:type="dcterms:W3CDTF">2013-07-25T12:59:03Z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