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0"/>
  </p:notesMasterIdLst>
  <p:sldIdLst>
    <p:sldId id="261" r:id="rId6"/>
    <p:sldId id="256" r:id="rId7"/>
    <p:sldId id="257" r:id="rId8"/>
    <p:sldId id="260" r:id="rId9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422" y="126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22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2013/08/02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211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718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08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0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23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0862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66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74535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95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0898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66510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018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33726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549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657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980" y="733647"/>
            <a:ext cx="4343936" cy="956755"/>
          </a:xfrm>
        </p:spPr>
        <p:txBody>
          <a:bodyPr/>
          <a:lstStyle/>
          <a:p>
            <a:r>
              <a:rPr lang="en-ZA" dirty="0" err="1" smtClean="0"/>
              <a:t>Antoni</a:t>
            </a:r>
            <a:r>
              <a:rPr lang="en-ZA" dirty="0" smtClean="0"/>
              <a:t>, </a:t>
            </a:r>
            <a:r>
              <a:rPr lang="en-ZA" dirty="0" err="1" smtClean="0"/>
              <a:t>Ke</a:t>
            </a:r>
            <a:r>
              <a:rPr lang="en-ZA" dirty="0" smtClean="0"/>
              <a:t>  </a:t>
            </a:r>
            <a:r>
              <a:rPr lang="en-ZA" dirty="0" err="1" smtClean="0"/>
              <a:t>bo</a:t>
            </a:r>
            <a:r>
              <a:rPr lang="en-ZA" dirty="0" smtClean="0"/>
              <a:t> </a:t>
            </a:r>
            <a:r>
              <a:rPr lang="en-ZA" dirty="0" err="1" smtClean="0"/>
              <a:t>mang</a:t>
            </a:r>
            <a:r>
              <a:rPr lang="en-ZA" dirty="0" smtClean="0"/>
              <a:t> Bale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527" y="1829741"/>
            <a:ext cx="3630009" cy="1936338"/>
          </a:xfrm>
        </p:spPr>
        <p:txBody>
          <a:bodyPr>
            <a:normAutofit/>
          </a:bodyPr>
          <a:lstStyle/>
          <a:p>
            <a:pPr algn="ctr"/>
            <a:r>
              <a:rPr lang="en-ZA" dirty="0" smtClean="0">
                <a:latin typeface="Century Gothic" panose="020B0502020202020204" pitchFamily="34" charset="0"/>
              </a:rPr>
              <a:t>A Skipping Song</a:t>
            </a:r>
          </a:p>
          <a:p>
            <a:pPr algn="ctr"/>
            <a:endParaRPr lang="en-ZA" dirty="0" smtClean="0"/>
          </a:p>
          <a:p>
            <a:pPr algn="ctr"/>
            <a:r>
              <a:rPr lang="en-ZA" dirty="0" smtClean="0"/>
              <a:t>From: My Drum</a:t>
            </a:r>
          </a:p>
          <a:p>
            <a:pPr algn="ctr"/>
            <a:r>
              <a:rPr lang="en-ZA" dirty="0"/>
              <a:t>(</a:t>
            </a:r>
            <a:r>
              <a:rPr lang="en-ZA" dirty="0" smtClean="0">
                <a:latin typeface="Century Gothic" panose="020B0502020202020204" pitchFamily="34" charset="0"/>
              </a:rPr>
              <a:t>Johannesburg, </a:t>
            </a:r>
            <a:r>
              <a:rPr lang="en-ZA" dirty="0" err="1" smtClean="0">
                <a:latin typeface="Century Gothic" panose="020B0502020202020204" pitchFamily="34" charset="0"/>
              </a:rPr>
              <a:t>Abecedarius</a:t>
            </a:r>
            <a:r>
              <a:rPr lang="en-ZA" dirty="0" smtClean="0">
                <a:latin typeface="Century Gothic" panose="020B0502020202020204" pitchFamily="34" charset="0"/>
              </a:rPr>
              <a:t> Books, 1991)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62381" y="3409315"/>
            <a:ext cx="3416300" cy="328296"/>
          </a:xfrm>
        </p:spPr>
        <p:txBody>
          <a:bodyPr>
            <a:normAutofit/>
          </a:bodyPr>
          <a:lstStyle/>
          <a:p>
            <a:pPr algn="ctr"/>
            <a:r>
              <a:rPr lang="en-ZA" sz="1200" dirty="0" smtClean="0">
                <a:solidFill>
                  <a:schemeClr val="accent6"/>
                </a:solidFill>
              </a:rPr>
              <a:t>Illustration: </a:t>
            </a:r>
            <a:r>
              <a:rPr lang="en-ZA" sz="1200" dirty="0" err="1">
                <a:solidFill>
                  <a:schemeClr val="accent6"/>
                </a:solidFill>
              </a:rPr>
              <a:t>Tamsyn</a:t>
            </a:r>
            <a:r>
              <a:rPr lang="en-ZA" sz="1200" dirty="0">
                <a:solidFill>
                  <a:schemeClr val="accent6"/>
                </a:solidFill>
              </a:rPr>
              <a:t> </a:t>
            </a:r>
            <a:r>
              <a:rPr lang="en-ZA" sz="1200" dirty="0" smtClean="0">
                <a:solidFill>
                  <a:schemeClr val="accent6"/>
                </a:solidFill>
              </a:rPr>
              <a:t>Mortimer</a:t>
            </a:r>
            <a:endParaRPr lang="en-ZA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>
                <a:latin typeface="Century Gothic" panose="020B0502020202020204" pitchFamily="34" charset="0"/>
              </a:rPr>
              <a:t>Antoni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Ke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bo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mang</a:t>
            </a:r>
            <a:r>
              <a:rPr lang="en-ZA" dirty="0" smtClean="0">
                <a:latin typeface="Century Gothic" panose="020B0502020202020204" pitchFamily="34" charset="0"/>
              </a:rPr>
              <a:t> Bale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Traditional Song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" b="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65" y="486137"/>
            <a:ext cx="2549563" cy="3269888"/>
          </a:xfrm>
        </p:spPr>
        <p:txBody>
          <a:bodyPr>
            <a:normAutofit/>
          </a:bodyPr>
          <a:lstStyle/>
          <a:p>
            <a:r>
              <a:rPr lang="en-ZA" b="1" dirty="0" smtClean="0">
                <a:latin typeface="Century Gothic" panose="020B0502020202020204" pitchFamily="34" charset="0"/>
              </a:rPr>
              <a:t>Sesotho/ Zulu</a:t>
            </a:r>
          </a:p>
          <a:p>
            <a:r>
              <a:rPr lang="en-ZA" dirty="0" err="1" smtClean="0">
                <a:latin typeface="Century Gothic" panose="020B0502020202020204" pitchFamily="34" charset="0"/>
              </a:rPr>
              <a:t>Antoni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ke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bo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mang</a:t>
            </a:r>
            <a:r>
              <a:rPr lang="en-ZA" dirty="0" smtClean="0">
                <a:latin typeface="Century Gothic" panose="020B0502020202020204" pitchFamily="34" charset="0"/>
              </a:rPr>
              <a:t> bale? </a:t>
            </a:r>
          </a:p>
          <a:p>
            <a:r>
              <a:rPr lang="en-ZA" dirty="0" err="1" smtClean="0">
                <a:latin typeface="Century Gothic" panose="020B0502020202020204" pitchFamily="34" charset="0"/>
              </a:rPr>
              <a:t>Antoni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ke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bo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Lettia</a:t>
            </a:r>
            <a:endParaRPr lang="en-ZA" dirty="0" smtClean="0">
              <a:latin typeface="Century Gothic" panose="020B0502020202020204" pitchFamily="34" charset="0"/>
            </a:endParaRPr>
          </a:p>
          <a:p>
            <a:r>
              <a:rPr lang="en-ZA" dirty="0" err="1" smtClean="0">
                <a:latin typeface="Century Gothic" panose="020B0502020202020204" pitchFamily="34" charset="0"/>
              </a:rPr>
              <a:t>Antoni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ba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etsang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mola</a:t>
            </a:r>
            <a:r>
              <a:rPr lang="en-ZA" dirty="0" smtClean="0">
                <a:latin typeface="Century Gothic" panose="020B0502020202020204" pitchFamily="34" charset="0"/>
              </a:rPr>
              <a:t>? </a:t>
            </a:r>
            <a:r>
              <a:rPr lang="en-ZA" dirty="0" err="1" smtClean="0">
                <a:latin typeface="Century Gothic" panose="020B0502020202020204" pitchFamily="34" charset="0"/>
              </a:rPr>
              <a:t>Antoni</a:t>
            </a:r>
            <a:r>
              <a:rPr lang="en-ZA" dirty="0" smtClean="0">
                <a:latin typeface="Century Gothic" panose="020B0502020202020204" pitchFamily="34" charset="0"/>
              </a:rPr>
              <a:t>, </a:t>
            </a:r>
            <a:r>
              <a:rPr lang="en-ZA" dirty="0" err="1" smtClean="0">
                <a:latin typeface="Century Gothic" panose="020B0502020202020204" pitchFamily="34" charset="0"/>
              </a:rPr>
              <a:t>ba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tlola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kgatsi</a:t>
            </a:r>
            <a:r>
              <a:rPr lang="en-ZA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One! </a:t>
            </a:r>
            <a:r>
              <a:rPr lang="en-ZA" dirty="0" err="1" smtClean="0">
                <a:latin typeface="Century Gothic" panose="020B0502020202020204" pitchFamily="34" charset="0"/>
              </a:rPr>
              <a:t>Mamlenze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mamlenze</a:t>
            </a:r>
            <a:endParaRPr lang="en-ZA" dirty="0" smtClean="0">
              <a:latin typeface="Century Gothic" panose="020B0502020202020204" pitchFamily="34" charset="0"/>
            </a:endParaRPr>
          </a:p>
          <a:p>
            <a:r>
              <a:rPr lang="en-ZA" dirty="0" smtClean="0">
                <a:latin typeface="Century Gothic" panose="020B0502020202020204" pitchFamily="34" charset="0"/>
              </a:rPr>
              <a:t>Two! </a:t>
            </a:r>
            <a:r>
              <a:rPr lang="en-ZA" dirty="0" err="1" smtClean="0">
                <a:latin typeface="Century Gothic" panose="020B0502020202020204" pitchFamily="34" charset="0"/>
              </a:rPr>
              <a:t>Mamlenze</a:t>
            </a:r>
            <a:r>
              <a:rPr lang="en-ZA" dirty="0" smtClean="0">
                <a:latin typeface="Century Gothic" panose="020B0502020202020204" pitchFamily="34" charset="0"/>
              </a:rPr>
              <a:t> </a:t>
            </a:r>
            <a:r>
              <a:rPr lang="en-ZA" dirty="0" err="1" smtClean="0">
                <a:latin typeface="Century Gothic" panose="020B0502020202020204" pitchFamily="34" charset="0"/>
              </a:rPr>
              <a:t>mamlenze</a:t>
            </a:r>
            <a:endParaRPr lang="en-ZA" dirty="0" smtClean="0">
              <a:latin typeface="Century Gothic" panose="020B0502020202020204" pitchFamily="34" charset="0"/>
            </a:endParaRPr>
          </a:p>
          <a:p>
            <a:r>
              <a:rPr lang="en-ZA" dirty="0" smtClean="0">
                <a:latin typeface="Century Gothic" panose="020B0502020202020204" pitchFamily="34" charset="0"/>
              </a:rPr>
              <a:t>Three! Out! Side!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pic>
        <p:nvPicPr>
          <p:cNvPr id="6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b="111"/>
          <a:stretch>
            <a:fillRect/>
          </a:stretch>
        </p:blipFill>
        <p:spPr>
          <a:xfrm>
            <a:off x="2814247" y="182092"/>
            <a:ext cx="4418960" cy="4418960"/>
          </a:xfrm>
        </p:spPr>
      </p:pic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9465" y="2753592"/>
            <a:ext cx="2549563" cy="2185822"/>
          </a:xfrm>
        </p:spPr>
        <p:txBody>
          <a:bodyPr>
            <a:normAutofit fontScale="92500"/>
          </a:bodyPr>
          <a:lstStyle/>
          <a:p>
            <a:r>
              <a:rPr lang="en-ZA" b="1" dirty="0" smtClean="0">
                <a:latin typeface="Century Gothic" panose="020B0502020202020204" pitchFamily="34" charset="0"/>
              </a:rPr>
              <a:t>English</a:t>
            </a:r>
          </a:p>
          <a:p>
            <a:r>
              <a:rPr lang="en-ZA" sz="1500" dirty="0" err="1" smtClean="0">
                <a:latin typeface="Century Gothic" panose="020B0502020202020204" pitchFamily="34" charset="0"/>
              </a:rPr>
              <a:t>Antoni</a:t>
            </a:r>
            <a:r>
              <a:rPr lang="en-ZA" sz="1500" dirty="0" smtClean="0">
                <a:latin typeface="Century Gothic" panose="020B0502020202020204" pitchFamily="34" charset="0"/>
              </a:rPr>
              <a:t>, who is that?</a:t>
            </a:r>
          </a:p>
          <a:p>
            <a:r>
              <a:rPr lang="en-ZA" sz="1500" dirty="0" err="1" smtClean="0">
                <a:latin typeface="Century Gothic" panose="020B0502020202020204" pitchFamily="34" charset="0"/>
              </a:rPr>
              <a:t>Antoni</a:t>
            </a:r>
            <a:r>
              <a:rPr lang="en-ZA" sz="1500" dirty="0" smtClean="0">
                <a:latin typeface="Century Gothic" panose="020B0502020202020204" pitchFamily="34" charset="0"/>
              </a:rPr>
              <a:t>, that’s </a:t>
            </a:r>
            <a:r>
              <a:rPr lang="en-ZA" sz="1500" dirty="0" err="1" smtClean="0">
                <a:latin typeface="Century Gothic" panose="020B0502020202020204" pitchFamily="34" charset="0"/>
              </a:rPr>
              <a:t>Lettia</a:t>
            </a:r>
            <a:endParaRPr lang="en-ZA" sz="1500" dirty="0" smtClean="0">
              <a:latin typeface="Century Gothic" panose="020B0502020202020204" pitchFamily="34" charset="0"/>
            </a:endParaRPr>
          </a:p>
          <a:p>
            <a:r>
              <a:rPr lang="en-ZA" sz="1500" dirty="0" err="1" smtClean="0">
                <a:latin typeface="Century Gothic" panose="020B0502020202020204" pitchFamily="34" charset="0"/>
              </a:rPr>
              <a:t>Antoni</a:t>
            </a:r>
            <a:r>
              <a:rPr lang="en-ZA" sz="1500" dirty="0" smtClean="0">
                <a:latin typeface="Century Gothic" panose="020B0502020202020204" pitchFamily="34" charset="0"/>
              </a:rPr>
              <a:t>, what is she doing? </a:t>
            </a:r>
            <a:r>
              <a:rPr lang="en-ZA" sz="1500" dirty="0" err="1" smtClean="0">
                <a:latin typeface="Century Gothic" panose="020B0502020202020204" pitchFamily="34" charset="0"/>
              </a:rPr>
              <a:t>Antoni</a:t>
            </a:r>
            <a:r>
              <a:rPr lang="en-ZA" sz="1500" dirty="0" smtClean="0">
                <a:latin typeface="Century Gothic" panose="020B0502020202020204" pitchFamily="34" charset="0"/>
              </a:rPr>
              <a:t>, she is skipping.</a:t>
            </a:r>
          </a:p>
          <a:p>
            <a:r>
              <a:rPr lang="en-ZA" sz="1500" dirty="0" smtClean="0">
                <a:latin typeface="Century Gothic" panose="020B0502020202020204" pitchFamily="34" charset="0"/>
              </a:rPr>
              <a:t>One! </a:t>
            </a:r>
            <a:r>
              <a:rPr lang="en-ZA" sz="1500" dirty="0" err="1" smtClean="0">
                <a:latin typeface="Century Gothic" panose="020B0502020202020204" pitchFamily="34" charset="0"/>
              </a:rPr>
              <a:t>Mamlenze</a:t>
            </a:r>
            <a:r>
              <a:rPr lang="en-ZA" sz="1500" dirty="0" smtClean="0">
                <a:latin typeface="Century Gothic" panose="020B0502020202020204" pitchFamily="34" charset="0"/>
              </a:rPr>
              <a:t> </a:t>
            </a:r>
            <a:r>
              <a:rPr lang="en-ZA" sz="1500" dirty="0" err="1" smtClean="0">
                <a:latin typeface="Century Gothic" panose="020B0502020202020204" pitchFamily="34" charset="0"/>
              </a:rPr>
              <a:t>mamlenze</a:t>
            </a:r>
            <a:endParaRPr lang="en-ZA" sz="1500" dirty="0" smtClean="0">
              <a:latin typeface="Century Gothic" panose="020B0502020202020204" pitchFamily="34" charset="0"/>
            </a:endParaRPr>
          </a:p>
          <a:p>
            <a:r>
              <a:rPr lang="en-ZA" sz="1500" dirty="0" smtClean="0">
                <a:latin typeface="Century Gothic" panose="020B0502020202020204" pitchFamily="34" charset="0"/>
              </a:rPr>
              <a:t>Two! </a:t>
            </a:r>
            <a:r>
              <a:rPr lang="en-ZA" sz="1500" dirty="0" err="1" smtClean="0">
                <a:latin typeface="Century Gothic" panose="020B0502020202020204" pitchFamily="34" charset="0"/>
              </a:rPr>
              <a:t>Mamlenze</a:t>
            </a:r>
            <a:r>
              <a:rPr lang="en-ZA" sz="1500" dirty="0" smtClean="0">
                <a:latin typeface="Century Gothic" panose="020B0502020202020204" pitchFamily="34" charset="0"/>
              </a:rPr>
              <a:t> </a:t>
            </a:r>
            <a:r>
              <a:rPr lang="en-ZA" sz="1500" dirty="0" err="1" smtClean="0">
                <a:latin typeface="Century Gothic" panose="020B0502020202020204" pitchFamily="34" charset="0"/>
              </a:rPr>
              <a:t>mamleze</a:t>
            </a:r>
            <a:endParaRPr lang="en-ZA" sz="1500" dirty="0" smtClean="0">
              <a:latin typeface="Century Gothic" panose="020B0502020202020204" pitchFamily="34" charset="0"/>
            </a:endParaRPr>
          </a:p>
          <a:p>
            <a:r>
              <a:rPr lang="en-ZA" sz="1500" dirty="0" smtClean="0">
                <a:latin typeface="Century Gothic" panose="020B0502020202020204" pitchFamily="34" charset="0"/>
              </a:rPr>
              <a:t>Three! You’re out!</a:t>
            </a:r>
            <a:endParaRPr lang="en-ZA" sz="1500" dirty="0">
              <a:latin typeface="Century Gothic" panose="020B0502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465" y="486137"/>
            <a:ext cx="2549563" cy="3269888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b="1" smtClean="0">
                <a:latin typeface="Century Gothic" panose="020B0502020202020204" pitchFamily="34" charset="0"/>
              </a:rPr>
              <a:t>Sesotho/ Zulu</a:t>
            </a:r>
          </a:p>
          <a:p>
            <a:r>
              <a:rPr lang="en-ZA" smtClean="0">
                <a:latin typeface="Century Gothic" panose="020B0502020202020204" pitchFamily="34" charset="0"/>
              </a:rPr>
              <a:t>Antoni, ke bo mang bale? </a:t>
            </a:r>
          </a:p>
          <a:p>
            <a:r>
              <a:rPr lang="en-ZA" smtClean="0">
                <a:latin typeface="Century Gothic" panose="020B0502020202020204" pitchFamily="34" charset="0"/>
              </a:rPr>
              <a:t>Antoni, ke bo Lettia</a:t>
            </a:r>
          </a:p>
          <a:p>
            <a:r>
              <a:rPr lang="en-ZA" smtClean="0">
                <a:latin typeface="Century Gothic" panose="020B0502020202020204" pitchFamily="34" charset="0"/>
              </a:rPr>
              <a:t>Antoni, ba etsang mola? Antoni, ba tlola kgatsi.</a:t>
            </a:r>
          </a:p>
          <a:p>
            <a:r>
              <a:rPr lang="en-ZA" smtClean="0">
                <a:latin typeface="Century Gothic" panose="020B0502020202020204" pitchFamily="34" charset="0"/>
              </a:rPr>
              <a:t>One! Mamlenze mamlenze</a:t>
            </a:r>
          </a:p>
          <a:p>
            <a:r>
              <a:rPr lang="en-ZA" smtClean="0">
                <a:latin typeface="Century Gothic" panose="020B0502020202020204" pitchFamily="34" charset="0"/>
              </a:rPr>
              <a:t>Two! Mamlenze mamlenze</a:t>
            </a:r>
          </a:p>
          <a:p>
            <a:r>
              <a:rPr lang="en-ZA" smtClean="0">
                <a:latin typeface="Century Gothic" panose="020B0502020202020204" pitchFamily="34" charset="0"/>
              </a:rPr>
              <a:t>Three! Out! Side!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4886821" y="3960808"/>
            <a:ext cx="1909800" cy="564515"/>
          </a:xfrm>
          <a:prstGeom prst="rect">
            <a:avLst/>
          </a:prstGeom>
        </p:spPr>
        <p:txBody>
          <a:bodyPr vert="horz" lIns="73655" tIns="36827" rIns="73655" bIns="36827" rtlCol="0">
            <a:normAutofit fontScale="92500"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65402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022300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90574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758849" indent="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 smtClean="0">
                <a:solidFill>
                  <a:schemeClr val="accent6"/>
                </a:solidFill>
              </a:rPr>
              <a:t>You can listen to children singing this song here …</a:t>
            </a:r>
            <a:endParaRPr lang="en-ZA" sz="1200" dirty="0">
              <a:solidFill>
                <a:schemeClr val="accent6"/>
              </a:solidFill>
            </a:endParaRPr>
          </a:p>
        </p:txBody>
      </p:sp>
      <p:pic>
        <p:nvPicPr>
          <p:cNvPr id="9" name="My Drum Antoni ke bo mang ba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904038" y="409066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6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3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22" y="964908"/>
            <a:ext cx="3827478" cy="651021"/>
          </a:xfrm>
        </p:spPr>
        <p:txBody>
          <a:bodyPr/>
          <a:lstStyle/>
          <a:p>
            <a:pPr algn="l"/>
            <a:r>
              <a:rPr lang="en-ZA" dirty="0" err="1" smtClean="0"/>
              <a:t>Antoni</a:t>
            </a:r>
            <a:r>
              <a:rPr lang="en-ZA" dirty="0" smtClean="0"/>
              <a:t>, </a:t>
            </a:r>
            <a:r>
              <a:rPr lang="en-ZA" dirty="0" err="1" smtClean="0"/>
              <a:t>Ke</a:t>
            </a:r>
            <a:r>
              <a:rPr lang="en-ZA" dirty="0" smtClean="0"/>
              <a:t> </a:t>
            </a:r>
            <a:r>
              <a:rPr lang="en-ZA" dirty="0" err="1" smtClean="0"/>
              <a:t>bo</a:t>
            </a:r>
            <a:r>
              <a:rPr lang="en-ZA" dirty="0" smtClean="0"/>
              <a:t> </a:t>
            </a:r>
            <a:r>
              <a:rPr lang="en-ZA" dirty="0" err="1" smtClean="0"/>
              <a:t>mang</a:t>
            </a:r>
            <a:r>
              <a:rPr lang="en-ZA" dirty="0" smtClean="0"/>
              <a:t> Bale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12495" y="3786294"/>
            <a:ext cx="3113611" cy="711278"/>
          </a:xfrm>
        </p:spPr>
        <p:txBody>
          <a:bodyPr>
            <a:normAutofit/>
          </a:bodyPr>
          <a:lstStyle/>
          <a:p>
            <a:r>
              <a:rPr lang="en-ZA" sz="1100" dirty="0" smtClean="0"/>
              <a:t>For an Afrikaans version of this song, see ‘My </a:t>
            </a:r>
            <a:r>
              <a:rPr lang="en-ZA" sz="1100" dirty="0" err="1" smtClean="0"/>
              <a:t>naam</a:t>
            </a:r>
            <a:r>
              <a:rPr lang="en-ZA" sz="1100" dirty="0" smtClean="0"/>
              <a:t> is </a:t>
            </a:r>
            <a:r>
              <a:rPr lang="en-ZA" sz="1100" dirty="0" err="1" smtClean="0"/>
              <a:t>Galiema</a:t>
            </a:r>
            <a:r>
              <a:rPr lang="en-ZA" sz="1100" dirty="0" smtClean="0"/>
              <a:t> hoe’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76050" y="3244902"/>
            <a:ext cx="26632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dirty="0"/>
              <a:t>© </a:t>
            </a:r>
            <a:r>
              <a:rPr lang="en-ZA" sz="1200" dirty="0" err="1"/>
              <a:t>Meyerowitz</a:t>
            </a:r>
            <a:r>
              <a:rPr lang="en-ZA" sz="1200" dirty="0"/>
              <a:t> B, </a:t>
            </a:r>
            <a:r>
              <a:rPr lang="en-ZA" sz="1200" dirty="0" err="1"/>
              <a:t>Copans</a:t>
            </a:r>
            <a:r>
              <a:rPr lang="en-ZA" sz="1200" dirty="0"/>
              <a:t> J, and Welch 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179" y="3691217"/>
            <a:ext cx="725435" cy="290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85" y="1615929"/>
            <a:ext cx="2729766" cy="217036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47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197</Words>
  <Application>Microsoft Office PowerPoint</Application>
  <PresentationFormat>Custom</PresentationFormat>
  <Paragraphs>36</Paragraphs>
  <Slides>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1_Office Theme</vt:lpstr>
      <vt:lpstr>Antoni, Ke  bo mang Bale</vt:lpstr>
      <vt:lpstr>Antoni, Ke bo mang Bale</vt:lpstr>
      <vt:lpstr>PowerPoint Presentation</vt:lpstr>
      <vt:lpstr>Antoni, Ke bo mang Bale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Monge</cp:lastModifiedBy>
  <cp:revision>58</cp:revision>
  <dcterms:created xsi:type="dcterms:W3CDTF">2013-05-14T11:31:04Z</dcterms:created>
  <dcterms:modified xsi:type="dcterms:W3CDTF">2013-08-02T10:30:14Z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