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EEE3E-DF14-4B9E-B3EA-B4FE4A70224C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7868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3235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278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438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15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0251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4116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301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34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9648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28400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24063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956338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0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970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err="1" smtClean="0"/>
              <a:t>Ukudla</a:t>
            </a:r>
            <a:r>
              <a:rPr lang="en-ZA" dirty="0" smtClean="0"/>
              <a:t> </a:t>
            </a:r>
            <a:r>
              <a:rPr lang="en-ZA" dirty="0" err="1" smtClean="0"/>
              <a:t>kwasekuseni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 smtClean="0"/>
              <a:t>Breakfast</a:t>
            </a:r>
            <a:endParaRPr lang="en-ZA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Cathy </a:t>
            </a:r>
            <a:r>
              <a:rPr lang="en-ZA" dirty="0" err="1" smtClean="0"/>
              <a:t>Feek</a:t>
            </a:r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87" y="776177"/>
            <a:ext cx="3423684" cy="388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Ukudla</a:t>
            </a:r>
            <a:r>
              <a:rPr lang="en-ZA" dirty="0"/>
              <a:t> </a:t>
            </a:r>
            <a:r>
              <a:rPr lang="en-ZA" dirty="0" err="1"/>
              <a:t>kwasekuseni</a:t>
            </a:r>
            <a:r>
              <a:rPr lang="en-ZA" dirty="0"/>
              <a:t/>
            </a:r>
            <a:br>
              <a:rPr lang="en-ZA" dirty="0"/>
            </a:br>
            <a:r>
              <a:rPr lang="en-ZA" dirty="0"/>
              <a:t>Breakfast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smtClean="0"/>
              <a:t>Cathy </a:t>
            </a:r>
            <a:r>
              <a:rPr lang="en-ZA" dirty="0" err="1" smtClean="0"/>
              <a:t>Feek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365125" y="3541853"/>
            <a:ext cx="3416300" cy="1088020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t="11214" b="11214"/>
          <a:stretch>
            <a:fillRect/>
          </a:stretch>
        </p:blipFill>
        <p:spPr>
          <a:xfrm>
            <a:off x="3889094" y="1833857"/>
            <a:ext cx="3321934" cy="3015935"/>
          </a:xfr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8960" y="2893671"/>
            <a:ext cx="3416300" cy="807228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 smtClean="0">
                <a:solidFill>
                  <a:schemeClr val="accent6"/>
                </a:solidFill>
              </a:rPr>
              <a:t>  </a:t>
            </a:r>
            <a:endParaRPr lang="en-ZA" dirty="0">
              <a:solidFill>
                <a:schemeClr val="accent6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70" y="3078639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601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11931" y="1008001"/>
            <a:ext cx="3171270" cy="1657412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Ubaba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uthanda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iphalishi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lempuphu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011931" y="3191577"/>
            <a:ext cx="3171270" cy="1657412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Dad loves porridge.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3" y="917575"/>
            <a:ext cx="328546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8" y="1008001"/>
            <a:ext cx="2681684" cy="1657412"/>
          </a:xfrm>
        </p:spPr>
        <p:txBody>
          <a:bodyPr>
            <a:no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Mina  </a:t>
            </a:r>
            <a:r>
              <a:rPr lang="en-ZA" sz="2400" dirty="0" err="1">
                <a:latin typeface="Century Gothic" panose="020B0502020202020204" pitchFamily="34" charset="0"/>
              </a:rPr>
              <a:t>ngithanda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ama</a:t>
            </a:r>
            <a:r>
              <a:rPr lang="en-ZA" sz="2400" dirty="0" smtClean="0">
                <a:latin typeface="Century Gothic" panose="020B0502020202020204" pitchFamily="34" charset="0"/>
              </a:rPr>
              <a:t>-cornflakes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359228" y="3076492"/>
            <a:ext cx="2330349" cy="1657412"/>
          </a:xfrm>
        </p:spPr>
        <p:txBody>
          <a:bodyPr>
            <a:normAutofit/>
          </a:bodyPr>
          <a:lstStyle/>
          <a:p>
            <a:endParaRPr lang="en-ZA" sz="18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 love cornflakes.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35" y="925033"/>
            <a:ext cx="3611549" cy="362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91528" y="1008001"/>
            <a:ext cx="3351263" cy="1657412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Ubaba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uthanda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ikofi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  <a:p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091528" y="3130193"/>
            <a:ext cx="3091672" cy="1657412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Dad loves coffee.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85" y="685247"/>
            <a:ext cx="3397568" cy="395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762" y="1008001"/>
            <a:ext cx="2728312" cy="3752540"/>
          </a:xfrm>
        </p:spPr>
        <p:txBody>
          <a:bodyPr/>
          <a:lstStyle/>
          <a:p>
            <a:r>
              <a:rPr lang="en-ZA" sz="2400" dirty="0">
                <a:latin typeface="Century Gothic" panose="020B0502020202020204" pitchFamily="34" charset="0"/>
              </a:rPr>
              <a:t>Mina  </a:t>
            </a:r>
            <a:r>
              <a:rPr lang="en-ZA" sz="2400" dirty="0" err="1">
                <a:latin typeface="Century Gothic" panose="020B0502020202020204" pitchFamily="34" charset="0"/>
              </a:rPr>
              <a:t>ngithanda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ubisi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46567" y="3103191"/>
            <a:ext cx="2881064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 love milk.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631" y="818707"/>
            <a:ext cx="3626062" cy="363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9471" y="754912"/>
            <a:ext cx="2653730" cy="1910501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Ubaba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uthanda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ama-apula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29471" y="2796363"/>
            <a:ext cx="2653729" cy="1626780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Dad loves apples.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86" y="754912"/>
            <a:ext cx="3657600" cy="375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8" y="1008001"/>
            <a:ext cx="2639153" cy="1657412"/>
          </a:xfrm>
        </p:spPr>
        <p:txBody>
          <a:bodyPr/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Ngithanda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amawolintshi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359228" y="3122791"/>
            <a:ext cx="2639153" cy="1657412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I love oranges.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35" y="829340"/>
            <a:ext cx="3511296" cy="38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9349" y="627322"/>
            <a:ext cx="2823851" cy="2038092"/>
          </a:xfrm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Ubaba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uthanda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isinkwa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kanti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>
                <a:latin typeface="Century Gothic" panose="020B0502020202020204" pitchFamily="34" charset="0"/>
              </a:rPr>
              <a:t>mina </a:t>
            </a:r>
            <a:r>
              <a:rPr lang="en-ZA" sz="2400" dirty="0" err="1">
                <a:latin typeface="Century Gothic" panose="020B0502020202020204" pitchFamily="34" charset="0"/>
              </a:rPr>
              <a:t>ngithanda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isinkwa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esigazingiwe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359349" y="3122791"/>
            <a:ext cx="2823851" cy="1657412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Dad loves bread. I love toasted bread.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76" y="627321"/>
            <a:ext cx="3227535" cy="415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Kodwa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sobabili</a:t>
            </a:r>
            <a:r>
              <a:rPr lang="en-ZA" sz="2400" dirty="0" smtClean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nobaba</a:t>
            </a:r>
            <a:endParaRPr lang="en-ZA" sz="2400" dirty="0">
              <a:latin typeface="Century Gothic" panose="020B0502020202020204" pitchFamily="34" charset="0"/>
            </a:endParaRPr>
          </a:p>
          <a:p>
            <a:r>
              <a:rPr lang="en-ZA" sz="2400" dirty="0" err="1">
                <a:latin typeface="Century Gothic" panose="020B0502020202020204" pitchFamily="34" charset="0"/>
              </a:rPr>
              <a:t>sithanda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amagwinya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359227" y="3133423"/>
            <a:ext cx="2330349" cy="1657412"/>
          </a:xfrm>
        </p:spPr>
        <p:txBody>
          <a:bodyPr>
            <a:normAutofit/>
          </a:bodyPr>
          <a:lstStyle/>
          <a:p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We both love fat cakes (</a:t>
            </a:r>
            <a:r>
              <a:rPr lang="en-ZA" sz="1800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vetkoek</a:t>
            </a:r>
            <a:r>
              <a:rPr lang="en-ZA" sz="1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).</a:t>
            </a:r>
            <a:endParaRPr lang="en-ZA" sz="18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35" y="727777"/>
            <a:ext cx="3313837" cy="393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80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B210E-1B18-4E1D-BA6A-63FF661BE51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125</Words>
  <Application>Microsoft Office PowerPoint</Application>
  <PresentationFormat>Custom</PresentationFormat>
  <Paragraphs>36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Ukudla kwasekuseni Breakfast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Ukudla kwasekuseni Breakfast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53</cp:revision>
  <dcterms:created xsi:type="dcterms:W3CDTF">2013-05-14T11:31:04Z</dcterms:created>
  <dcterms:modified xsi:type="dcterms:W3CDTF">2013-07-25T13:00:41Z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