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426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763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1007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52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31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4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9237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486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0252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5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2585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832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4074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7862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86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Ukupheka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Cooking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Kathy Arbuckle </a:t>
            </a:r>
            <a:endParaRPr lang="en-Z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45" y="823470"/>
            <a:ext cx="3387022" cy="3844223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Ukupheka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Cooking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smtClean="0"/>
              <a:t>Kathy </a:t>
            </a:r>
            <a:r>
              <a:rPr lang="en-ZA" dirty="0" smtClean="0"/>
              <a:t>Arbuckle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48072"/>
            <a:ext cx="3416300" cy="709531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t="11214" b="11214"/>
          <a:stretch>
            <a:fillRect/>
          </a:stretch>
        </p:blipFill>
        <p:spPr>
          <a:xfrm>
            <a:off x="3781422" y="1279405"/>
            <a:ext cx="3360155" cy="350093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07468"/>
            <a:ext cx="3416300" cy="76631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110" y="2948072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0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9438" y="701748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Ngicwecwa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amazambane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89438" y="3122613"/>
            <a:ext cx="306398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peel the potatoes.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9" y="701748"/>
            <a:ext cx="3329121" cy="39872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259" y="818707"/>
            <a:ext cx="2330349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Ngiqoba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 smtClean="0">
                <a:latin typeface="Century Gothic" panose="020B0502020202020204" pitchFamily="34" charset="0"/>
              </a:rPr>
              <a:t>iklabishi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74259" y="3671888"/>
            <a:ext cx="2330450" cy="878846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chop a cabbage.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818707"/>
            <a:ext cx="3558386" cy="373202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8814" y="1008001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Ngilungisa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iziqathi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468813" y="3122613"/>
            <a:ext cx="292081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grate the carrots.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6" y="1003300"/>
            <a:ext cx="3317358" cy="37769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939" y="2786744"/>
            <a:ext cx="2881313" cy="14374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wash the beans.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312939" y="895163"/>
            <a:ext cx="2881313" cy="16573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Ngigeza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ubhontshisi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02" y="895163"/>
            <a:ext cx="3285461" cy="37831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2851" y="632082"/>
            <a:ext cx="2330349" cy="194907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Ngicwecwa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ithanga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906963" y="2795588"/>
            <a:ext cx="2276237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endParaRPr lang="en-ZA" sz="1800" dirty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cut the butternut.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79" y="632083"/>
            <a:ext cx="3280697" cy="379105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175" y="663981"/>
            <a:ext cx="2330349" cy="17458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Ngiqoba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imifino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17175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chop the spinach.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663981"/>
            <a:ext cx="3024206" cy="39718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7101" y="627323"/>
            <a:ext cx="2446100" cy="18202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Kepha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umama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uqoba</a:t>
            </a:r>
            <a:r>
              <a:rPr lang="en-ZA" sz="2400" dirty="0" smtClean="0">
                <a:latin typeface="Century Gothic" panose="020B0502020202020204" pitchFamily="34" charset="0"/>
              </a:rPr>
              <a:t> u-</a:t>
            </a:r>
            <a:r>
              <a:rPr lang="en-ZA" sz="2400" dirty="0" err="1" smtClean="0">
                <a:latin typeface="Century Gothic" panose="020B0502020202020204" pitchFamily="34" charset="0"/>
              </a:rPr>
              <a:t>anyanisi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737100" y="3122613"/>
            <a:ext cx="2446101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My mom chops the onions.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60" y="627323"/>
            <a:ext cx="3545968" cy="415288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58" y="763453"/>
            <a:ext cx="2487262" cy="203003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Mina  </a:t>
            </a:r>
            <a:r>
              <a:rPr lang="en-ZA" sz="2400" dirty="0" err="1">
                <a:latin typeface="Century Gothic" panose="020B0502020202020204" pitchFamily="34" charset="0"/>
              </a:rPr>
              <a:t>ungenza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ngikhale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ZA" sz="2400" dirty="0" smtClean="0">
                <a:latin typeface="Century Gothic" panose="020B0502020202020204" pitchFamily="34" charset="0"/>
              </a:rPr>
              <a:t>u-</a:t>
            </a:r>
            <a:r>
              <a:rPr lang="en-ZA" sz="2400" dirty="0" err="1" smtClean="0">
                <a:latin typeface="Century Gothic" panose="020B0502020202020204" pitchFamily="34" charset="0"/>
              </a:rPr>
              <a:t>anyanisi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uqotshwa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9558" y="3282064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Onions make me cry when they are chopped.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65" y="763453"/>
            <a:ext cx="3604436" cy="383992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119</Words>
  <Application>Microsoft Office PowerPoint</Application>
  <PresentationFormat>Custom</PresentationFormat>
  <Paragraphs>40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Ukupheka Cooking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Ukupheka Cooking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62</cp:revision>
  <dcterms:created xsi:type="dcterms:W3CDTF">2013-05-14T11:31:04Z</dcterms:created>
  <dcterms:modified xsi:type="dcterms:W3CDTF">2013-07-25T13:02:30Z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