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EEE3E-DF14-4B9E-B3EA-B4FE4A70224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305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72717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90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52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61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55219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865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1036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01185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37145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3325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87913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1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103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err="1"/>
              <a:t>Ukubala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 smtClean="0"/>
              <a:t>Counting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Gay Galsworthy</a:t>
            </a:r>
            <a:endParaRPr lang="en-Z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134" y="635505"/>
            <a:ext cx="26193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507" y="787521"/>
            <a:ext cx="9048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429" y="2609740"/>
            <a:ext cx="1066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419" y="2598039"/>
            <a:ext cx="14001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829" y="4055768"/>
            <a:ext cx="9048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894" y="4273149"/>
            <a:ext cx="471488" cy="28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Ukubala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124" y="2538503"/>
            <a:ext cx="3416300" cy="502920"/>
          </a:xfrm>
        </p:spPr>
        <p:txBody>
          <a:bodyPr/>
          <a:lstStyle/>
          <a:p>
            <a:r>
              <a:rPr lang="en-ZA" dirty="0" smtClean="0"/>
              <a:t>Gay Galsworthy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2948072"/>
            <a:ext cx="3416300" cy="709531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t="11214" b="11214"/>
          <a:stretch>
            <a:fillRect/>
          </a:stretch>
        </p:blipFill>
        <p:spPr>
          <a:xfrm>
            <a:off x="3781424" y="1664770"/>
            <a:ext cx="3406453" cy="3150297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53428"/>
            <a:ext cx="3416300" cy="72035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639" y="2948072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55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3385" y="1013316"/>
            <a:ext cx="2419815" cy="1657412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Indlovu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eyodwa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iya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kophuza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763385" y="3122791"/>
            <a:ext cx="2419816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One elephant went to drink water.</a:t>
            </a:r>
            <a:endParaRPr lang="en-ZA" sz="1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84" y="1280670"/>
            <a:ext cx="4310616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" y="1008001"/>
            <a:ext cx="2330349" cy="1657412"/>
          </a:xfrm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Izindlulamithi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ezimbili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ziya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kophuza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ZA" sz="1800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Two giraffes went to drink water.</a:t>
            </a:r>
            <a:endParaRPr lang="en-ZA" sz="1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577" y="1570038"/>
            <a:ext cx="46291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7061" y="1009889"/>
            <a:ext cx="2600568" cy="1657412"/>
          </a:xfrm>
        </p:spPr>
        <p:txBody>
          <a:bodyPr>
            <a:normAutofit fontScale="85000" lnSpcReduction="10000"/>
          </a:bodyPr>
          <a:lstStyle/>
          <a:p>
            <a:r>
              <a:rPr lang="en-ZA" sz="2600" dirty="0" err="1">
                <a:latin typeface="Century Gothic" panose="020B0502020202020204" pitchFamily="34" charset="0"/>
              </a:rPr>
              <a:t>Izinyathi</a:t>
            </a:r>
            <a:r>
              <a:rPr lang="en-ZA" sz="2600" dirty="0">
                <a:latin typeface="Century Gothic" panose="020B0502020202020204" pitchFamily="34" charset="0"/>
              </a:rPr>
              <a:t> </a:t>
            </a:r>
            <a:r>
              <a:rPr lang="en-ZA" sz="2600" dirty="0" err="1">
                <a:latin typeface="Century Gothic" panose="020B0502020202020204" pitchFamily="34" charset="0"/>
              </a:rPr>
              <a:t>ezintathu</a:t>
            </a:r>
            <a:r>
              <a:rPr lang="en-ZA" sz="2600" dirty="0">
                <a:latin typeface="Century Gothic" panose="020B0502020202020204" pitchFamily="34" charset="0"/>
              </a:rPr>
              <a:t> </a:t>
            </a:r>
            <a:r>
              <a:rPr lang="en-ZA" sz="2600" dirty="0" err="1">
                <a:latin typeface="Century Gothic" panose="020B0502020202020204" pitchFamily="34" charset="0"/>
              </a:rPr>
              <a:t>namalanda</a:t>
            </a:r>
            <a:r>
              <a:rPr lang="en-ZA" sz="2600" dirty="0">
                <a:latin typeface="Century Gothic" panose="020B0502020202020204" pitchFamily="34" charset="0"/>
              </a:rPr>
              <a:t> </a:t>
            </a:r>
            <a:r>
              <a:rPr lang="en-ZA" sz="2600" dirty="0" err="1">
                <a:latin typeface="Century Gothic" panose="020B0502020202020204" pitchFamily="34" charset="0"/>
              </a:rPr>
              <a:t>amane</a:t>
            </a:r>
            <a:r>
              <a:rPr lang="en-ZA" sz="2600" dirty="0">
                <a:latin typeface="Century Gothic" panose="020B0502020202020204" pitchFamily="34" charset="0"/>
              </a:rPr>
              <a:t>.</a:t>
            </a:r>
          </a:p>
          <a:p>
            <a:r>
              <a:rPr lang="en-ZA" sz="2600" dirty="0" err="1">
                <a:latin typeface="Century Gothic" panose="020B0502020202020204" pitchFamily="34" charset="0"/>
              </a:rPr>
              <a:t>Zonke</a:t>
            </a:r>
            <a:r>
              <a:rPr lang="en-ZA" sz="2600" dirty="0">
                <a:latin typeface="Century Gothic" panose="020B0502020202020204" pitchFamily="34" charset="0"/>
              </a:rPr>
              <a:t> </a:t>
            </a:r>
            <a:r>
              <a:rPr lang="en-ZA" sz="2600" dirty="0" err="1">
                <a:latin typeface="Century Gothic" panose="020B0502020202020204" pitchFamily="34" charset="0"/>
              </a:rPr>
              <a:t>ziya</a:t>
            </a:r>
            <a:r>
              <a:rPr lang="en-ZA" sz="2600" dirty="0">
                <a:latin typeface="Century Gothic" panose="020B0502020202020204" pitchFamily="34" charset="0"/>
              </a:rPr>
              <a:t> </a:t>
            </a:r>
            <a:r>
              <a:rPr lang="en-ZA" sz="2600" dirty="0" err="1">
                <a:latin typeface="Century Gothic" panose="020B0502020202020204" pitchFamily="34" charset="0"/>
              </a:rPr>
              <a:t>kophuza</a:t>
            </a:r>
            <a:r>
              <a:rPr lang="en-ZA" sz="26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657061" y="3101526"/>
            <a:ext cx="2600568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There are four buffalos and four birds. They are all going to drink water.</a:t>
            </a:r>
            <a:endParaRPr lang="en-ZA" sz="1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3" y="1333832"/>
            <a:ext cx="44386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46567" y="3423930"/>
            <a:ext cx="2447104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Five impalas and six wild hogs are going to drink water.</a:t>
            </a:r>
            <a:endParaRPr lang="en-ZA" sz="1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46567" y="895162"/>
            <a:ext cx="2447104" cy="2125829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Izimpala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ezinhlanu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nezintibane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eziyisithupha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ziya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kophuza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256" y="998166"/>
            <a:ext cx="4630017" cy="2219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6186" y="754912"/>
            <a:ext cx="2877015" cy="2261370"/>
          </a:xfrm>
        </p:spPr>
        <p:txBody>
          <a:bodyPr>
            <a:normAutofit fontScale="92500" lnSpcReduction="10000"/>
          </a:bodyPr>
          <a:lstStyle/>
          <a:p>
            <a:r>
              <a:rPr lang="en-ZA" sz="2600" dirty="0" err="1">
                <a:latin typeface="Century Gothic" panose="020B0502020202020204" pitchFamily="34" charset="0"/>
              </a:rPr>
              <a:t>Amaxoxo</a:t>
            </a:r>
            <a:r>
              <a:rPr lang="en-ZA" sz="2600" dirty="0">
                <a:latin typeface="Century Gothic" panose="020B0502020202020204" pitchFamily="34" charset="0"/>
              </a:rPr>
              <a:t> </a:t>
            </a:r>
            <a:r>
              <a:rPr lang="en-ZA" sz="2600" dirty="0" err="1">
                <a:latin typeface="Century Gothic" panose="020B0502020202020204" pitchFamily="34" charset="0"/>
              </a:rPr>
              <a:t>ayisikhombisa</a:t>
            </a:r>
            <a:r>
              <a:rPr lang="en-ZA" sz="2600" dirty="0">
                <a:latin typeface="Century Gothic" panose="020B0502020202020204" pitchFamily="34" charset="0"/>
              </a:rPr>
              <a:t> </a:t>
            </a:r>
            <a:r>
              <a:rPr lang="en-ZA" sz="2600" dirty="0" err="1">
                <a:latin typeface="Century Gothic" panose="020B0502020202020204" pitchFamily="34" charset="0"/>
              </a:rPr>
              <a:t>nezinhlanzi</a:t>
            </a:r>
            <a:endParaRPr lang="en-ZA" sz="2600" dirty="0">
              <a:latin typeface="Century Gothic" panose="020B0502020202020204" pitchFamily="34" charset="0"/>
            </a:endParaRPr>
          </a:p>
          <a:p>
            <a:r>
              <a:rPr lang="en-ZA" sz="2600" dirty="0" err="1">
                <a:latin typeface="Century Gothic" panose="020B0502020202020204" pitchFamily="34" charset="0"/>
              </a:rPr>
              <a:t>eziyisishiyagalombili</a:t>
            </a:r>
            <a:r>
              <a:rPr lang="en-ZA" sz="2600" dirty="0">
                <a:latin typeface="Century Gothic" panose="020B0502020202020204" pitchFamily="34" charset="0"/>
              </a:rPr>
              <a:t>. </a:t>
            </a:r>
            <a:r>
              <a:rPr lang="en-ZA" sz="2600" dirty="0" err="1" smtClean="0">
                <a:latin typeface="Century Gothic" panose="020B0502020202020204" pitchFamily="34" charset="0"/>
              </a:rPr>
              <a:t>Zihlezi</a:t>
            </a:r>
            <a:r>
              <a:rPr lang="en-ZA" sz="2600" dirty="0" smtClean="0">
                <a:latin typeface="Century Gothic" panose="020B0502020202020204" pitchFamily="34" charset="0"/>
              </a:rPr>
              <a:t>  </a:t>
            </a:r>
            <a:r>
              <a:rPr lang="en-ZA" sz="2600" dirty="0" err="1" smtClean="0">
                <a:latin typeface="Century Gothic" panose="020B0502020202020204" pitchFamily="34" charset="0"/>
              </a:rPr>
              <a:t>emanzini</a:t>
            </a:r>
            <a:r>
              <a:rPr lang="en-ZA" sz="2600" dirty="0" smtClean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06186" y="3016282"/>
            <a:ext cx="2877014" cy="1626780"/>
          </a:xfrm>
        </p:spPr>
        <p:txBody>
          <a:bodyPr>
            <a:normAutofit/>
          </a:bodyPr>
          <a:lstStyle/>
          <a:p>
            <a:endParaRPr lang="en-ZA" sz="1800" dirty="0" smtClean="0">
              <a:solidFill>
                <a:schemeClr val="accent6"/>
              </a:solidFill>
              <a:latin typeface="Century Gothic" panose="020B0502020202020204" pitchFamily="34" charset="0"/>
            </a:endParaRPr>
          </a:p>
          <a:p>
            <a:r>
              <a:rPr lang="en-ZA" sz="1800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Seven </a:t>
            </a:r>
            <a:r>
              <a:rPr lang="en-ZA" sz="1800" dirty="0">
                <a:solidFill>
                  <a:schemeClr val="accent6"/>
                </a:solidFill>
                <a:latin typeface="Century Gothic" panose="020B0502020202020204" pitchFamily="34" charset="0"/>
              </a:rPr>
              <a:t>frogs and eight fish are in the water.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03" y="1400537"/>
            <a:ext cx="4034299" cy="2429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008001"/>
            <a:ext cx="3011292" cy="1947850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Amadube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 smtClean="0">
                <a:latin typeface="Century Gothic" panose="020B0502020202020204" pitchFamily="34" charset="0"/>
              </a:rPr>
              <a:t>ayisishiyagalolunye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aya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kophuza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359228" y="3548063"/>
            <a:ext cx="2639153" cy="858900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Nine zebras are going to drink water.</a:t>
            </a:r>
            <a:endParaRPr lang="en-ZA" sz="1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521" y="1008001"/>
            <a:ext cx="412310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9349" y="1090783"/>
            <a:ext cx="2823851" cy="2038092"/>
          </a:xfrm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Kwafika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ibhubesi</a:t>
            </a:r>
            <a:r>
              <a:rPr lang="en-ZA" sz="2400" dirty="0" smtClean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elilodwa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lizophuza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59349" y="3122791"/>
            <a:ext cx="2823851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One lion came to drink water.</a:t>
            </a:r>
            <a:endParaRPr lang="en-ZA" sz="1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24" y="1090783"/>
            <a:ext cx="409152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7" y="1008000"/>
            <a:ext cx="2349249" cy="2036141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Ubani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onesibindi</a:t>
            </a:r>
            <a:r>
              <a:rPr lang="en-ZA" sz="2400" dirty="0">
                <a:latin typeface="Century Gothic" panose="020B0502020202020204" pitchFamily="34" charset="0"/>
              </a:rPr>
              <a:t> sokuqhubeka </a:t>
            </a:r>
            <a:r>
              <a:rPr lang="en-ZA" sz="2400" dirty="0" err="1" smtClean="0">
                <a:latin typeface="Century Gothic" panose="020B0502020202020204" pitchFamily="34" charset="0"/>
              </a:rPr>
              <a:t>ahlale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aphuze</a:t>
            </a:r>
            <a:r>
              <a:rPr lang="en-ZA" sz="2400" dirty="0">
                <a:latin typeface="Century Gothic" panose="020B0502020202020204" pitchFamily="34" charset="0"/>
              </a:rPr>
              <a:t>?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359227" y="3565735"/>
            <a:ext cx="2543461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Who is brave enough to continue drinking?</a:t>
            </a:r>
            <a:endParaRPr lang="en-ZA" sz="1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555" y="1008000"/>
            <a:ext cx="4732708" cy="234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8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AB210E-1B18-4E1D-BA6A-63FF661BE51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168</Words>
  <Application>Microsoft Office PowerPoint</Application>
  <PresentationFormat>Custom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Ukubala Counting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Ukubala Counting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63</cp:revision>
  <dcterms:created xsi:type="dcterms:W3CDTF">2013-05-14T11:31:04Z</dcterms:created>
  <dcterms:modified xsi:type="dcterms:W3CDTF">2013-07-25T13:03:48Z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