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56" r:id="rId5"/>
    <p:sldId id="257" r:id="rId6"/>
    <p:sldId id="258" r:id="rId7"/>
    <p:sldId id="261" r:id="rId8"/>
    <p:sldId id="260" r:id="rId9"/>
    <p:sldId id="262" r:id="rId10"/>
    <p:sldId id="263" r:id="rId11"/>
    <p:sldId id="264" r:id="rId12"/>
    <p:sldId id="265" r:id="rId13"/>
    <p:sldId id="266" r:id="rId14"/>
    <p:sldId id="267" r:id="rId15"/>
    <p:sldId id="268" r:id="rId16"/>
    <p:sldId id="269" r:id="rId17"/>
    <p:sldId id="270" r:id="rId18"/>
    <p:sldId id="273" r:id="rId19"/>
    <p:sldId id="272" r:id="rId20"/>
    <p:sldId id="274" r:id="rId21"/>
  </p:sldIdLst>
  <p:sldSz cx="7561263" cy="5329238"/>
  <p:notesSz cx="9144000" cy="6858000"/>
  <p:defaultTextStyle>
    <a:defPPr>
      <a:defRPr lang="en-US"/>
    </a:defPPr>
    <a:lvl1pPr marL="0" algn="l" defTabSz="736549" rtl="0" eaLnBrk="1" latinLnBrk="0" hangingPunct="1">
      <a:defRPr sz="1400" kern="1200">
        <a:solidFill>
          <a:schemeClr val="tx1"/>
        </a:solidFill>
        <a:latin typeface="+mn-lt"/>
        <a:ea typeface="+mn-ea"/>
        <a:cs typeface="+mn-cs"/>
      </a:defRPr>
    </a:lvl1pPr>
    <a:lvl2pPr marL="368275" algn="l" defTabSz="736549" rtl="0" eaLnBrk="1" latinLnBrk="0" hangingPunct="1">
      <a:defRPr sz="1400" kern="1200">
        <a:solidFill>
          <a:schemeClr val="tx1"/>
        </a:solidFill>
        <a:latin typeface="+mn-lt"/>
        <a:ea typeface="+mn-ea"/>
        <a:cs typeface="+mn-cs"/>
      </a:defRPr>
    </a:lvl2pPr>
    <a:lvl3pPr marL="736549" algn="l" defTabSz="736549" rtl="0" eaLnBrk="1" latinLnBrk="0" hangingPunct="1">
      <a:defRPr sz="1400" kern="1200">
        <a:solidFill>
          <a:schemeClr val="tx1"/>
        </a:solidFill>
        <a:latin typeface="+mn-lt"/>
        <a:ea typeface="+mn-ea"/>
        <a:cs typeface="+mn-cs"/>
      </a:defRPr>
    </a:lvl3pPr>
    <a:lvl4pPr marL="1104824" algn="l" defTabSz="736549" rtl="0" eaLnBrk="1" latinLnBrk="0" hangingPunct="1">
      <a:defRPr sz="1400" kern="1200">
        <a:solidFill>
          <a:schemeClr val="tx1"/>
        </a:solidFill>
        <a:latin typeface="+mn-lt"/>
        <a:ea typeface="+mn-ea"/>
        <a:cs typeface="+mn-cs"/>
      </a:defRPr>
    </a:lvl4pPr>
    <a:lvl5pPr marL="1473098" algn="l" defTabSz="736549" rtl="0" eaLnBrk="1" latinLnBrk="0" hangingPunct="1">
      <a:defRPr sz="1400" kern="1200">
        <a:solidFill>
          <a:schemeClr val="tx1"/>
        </a:solidFill>
        <a:latin typeface="+mn-lt"/>
        <a:ea typeface="+mn-ea"/>
        <a:cs typeface="+mn-cs"/>
      </a:defRPr>
    </a:lvl5pPr>
    <a:lvl6pPr marL="1841373" algn="l" defTabSz="736549" rtl="0" eaLnBrk="1" latinLnBrk="0" hangingPunct="1">
      <a:defRPr sz="1400" kern="1200">
        <a:solidFill>
          <a:schemeClr val="tx1"/>
        </a:solidFill>
        <a:latin typeface="+mn-lt"/>
        <a:ea typeface="+mn-ea"/>
        <a:cs typeface="+mn-cs"/>
      </a:defRPr>
    </a:lvl6pPr>
    <a:lvl7pPr marL="2209648" algn="l" defTabSz="736549" rtl="0" eaLnBrk="1" latinLnBrk="0" hangingPunct="1">
      <a:defRPr sz="1400" kern="1200">
        <a:solidFill>
          <a:schemeClr val="tx1"/>
        </a:solidFill>
        <a:latin typeface="+mn-lt"/>
        <a:ea typeface="+mn-ea"/>
        <a:cs typeface="+mn-cs"/>
      </a:defRPr>
    </a:lvl7pPr>
    <a:lvl8pPr marL="2577922" algn="l" defTabSz="736549" rtl="0" eaLnBrk="1" latinLnBrk="0" hangingPunct="1">
      <a:defRPr sz="1400" kern="1200">
        <a:solidFill>
          <a:schemeClr val="tx1"/>
        </a:solidFill>
        <a:latin typeface="+mn-lt"/>
        <a:ea typeface="+mn-ea"/>
        <a:cs typeface="+mn-cs"/>
      </a:defRPr>
    </a:lvl8pPr>
    <a:lvl9pPr marL="2946197" algn="l" defTabSz="736549"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79">
          <p15:clr>
            <a:srgbClr val="A4A3A4"/>
          </p15:clr>
        </p15:guide>
        <p15:guide id="2" pos="238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1422" y="126"/>
      </p:cViewPr>
      <p:guideLst>
        <p:guide orient="horz" pos="1679"/>
        <p:guide pos="2382"/>
      </p:guideLst>
    </p:cSldViewPr>
  </p:slideViewPr>
  <p:notesTextViewPr>
    <p:cViewPr>
      <p:scale>
        <a:sx n="1" d="1"/>
        <a:sy n="1" d="1"/>
      </p:scale>
      <p:origin x="0" y="0"/>
    </p:cViewPr>
  </p:notesTextViewPr>
  <p:sorterViewPr>
    <p:cViewPr>
      <p:scale>
        <a:sx n="100" d="100"/>
        <a:sy n="100" d="100"/>
      </p:scale>
      <p:origin x="0" y="-1075"/>
    </p:cViewPr>
  </p:sorterViewPr>
  <p:notesViewPr>
    <p:cSldViewPr snapToGrid="0">
      <p:cViewPr varScale="1">
        <p:scale>
          <a:sx n="119" d="100"/>
          <a:sy n="119" d="100"/>
        </p:scale>
        <p:origin x="229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57D17C26-871A-45EA-84FB-61D427A52C6F}" type="datetimeFigureOut">
              <a:rPr lang="en-ZA" smtClean="0"/>
              <a:t>2013/08/02</a:t>
            </a:fld>
            <a:endParaRPr lang="en-ZA"/>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C3C71E81-C618-4C04-B8C5-15739124E567}" type="slidenum">
              <a:rPr lang="en-ZA" smtClean="0"/>
              <a:t>‹#›</a:t>
            </a:fld>
            <a:endParaRPr lang="en-ZA"/>
          </a:p>
        </p:txBody>
      </p:sp>
    </p:spTree>
    <p:extLst>
      <p:ext uri="{BB962C8B-B14F-4D97-AF65-F5344CB8AC3E}">
        <p14:creationId xmlns:p14="http://schemas.microsoft.com/office/powerpoint/2010/main" val="196760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E097890B-D44C-4540-957B-B4C9F45062C7}" type="datetimeFigureOut">
              <a:rPr lang="en-ZA" smtClean="0"/>
              <a:t>2013/08/02</a:t>
            </a:fld>
            <a:endParaRPr lang="en-ZA"/>
          </a:p>
        </p:txBody>
      </p:sp>
      <p:sp>
        <p:nvSpPr>
          <p:cNvPr id="4" name="Slide Image Placeholder 3"/>
          <p:cNvSpPr>
            <a:spLocks noGrp="1" noRot="1" noChangeAspect="1"/>
          </p:cNvSpPr>
          <p:nvPr>
            <p:ph type="sldImg" idx="2"/>
          </p:nvPr>
        </p:nvSpPr>
        <p:spPr>
          <a:xfrm>
            <a:off x="2747963" y="514350"/>
            <a:ext cx="3648075" cy="257175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C14EEE3E-DF14-4B9E-B3EA-B4FE4A70224C}" type="slidenum">
              <a:rPr lang="en-ZA" smtClean="0"/>
              <a:t>‹#›</a:t>
            </a:fld>
            <a:endParaRPr lang="en-ZA"/>
          </a:p>
        </p:txBody>
      </p:sp>
    </p:spTree>
    <p:extLst>
      <p:ext uri="{BB962C8B-B14F-4D97-AF65-F5344CB8AC3E}">
        <p14:creationId xmlns:p14="http://schemas.microsoft.com/office/powerpoint/2010/main" val="4195030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14EEE3E-DF14-4B9E-B3EA-B4FE4A70224C}" type="slidenum">
              <a:rPr lang="en-ZA" smtClean="0"/>
              <a:t>4</a:t>
            </a:fld>
            <a:endParaRPr lang="en-ZA"/>
          </a:p>
        </p:txBody>
      </p:sp>
    </p:spTree>
    <p:extLst>
      <p:ext uri="{BB962C8B-B14F-4D97-AF65-F5344CB8AC3E}">
        <p14:creationId xmlns:p14="http://schemas.microsoft.com/office/powerpoint/2010/main" val="143622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Image Right">
    <p:bg>
      <p:bgPr>
        <a:solidFill>
          <a:schemeClr val="tx2"/>
        </a:solidFill>
        <a:effectLst/>
      </p:bgPr>
    </p:bg>
    <p:spTree>
      <p:nvGrpSpPr>
        <p:cNvPr id="1" name=""/>
        <p:cNvGrpSpPr/>
        <p:nvPr/>
      </p:nvGrpSpPr>
      <p:grpSpPr>
        <a:xfrm>
          <a:off x="0" y="0"/>
          <a:ext cx="0" cy="0"/>
          <a:chOff x="0" y="0"/>
          <a:chExt cx="0" cy="0"/>
        </a:xfrm>
      </p:grpSpPr>
      <p:pic>
        <p:nvPicPr>
          <p:cNvPr id="24" name="Picture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23222"/>
          <a:stretch/>
        </p:blipFill>
        <p:spPr>
          <a:xfrm>
            <a:off x="0" y="75775"/>
            <a:ext cx="3245848" cy="4093472"/>
          </a:xfrm>
          <a:prstGeom prst="rect">
            <a:avLst/>
          </a:prstGeom>
        </p:spPr>
      </p:pic>
      <p:sp>
        <p:nvSpPr>
          <p:cNvPr id="2" name="Title 1"/>
          <p:cNvSpPr>
            <a:spLocks noGrp="1"/>
          </p:cNvSpPr>
          <p:nvPr>
            <p:ph type="ctrTitle" hasCustomPrompt="1"/>
          </p:nvPr>
        </p:nvSpPr>
        <p:spPr>
          <a:xfrm>
            <a:off x="286243" y="690048"/>
            <a:ext cx="2463488" cy="1202373"/>
          </a:xfrm>
        </p:spPr>
        <p:txBody>
          <a:bodyPr anchor="b" anchorCtr="0"/>
          <a:lstStyle>
            <a:lvl1pPr>
              <a:defRPr b="1" baseline="0"/>
            </a:lvl1pPr>
          </a:lstStyle>
          <a:p>
            <a:r>
              <a:rPr lang="en-US" dirty="0" smtClean="0"/>
              <a:t>Click to edit Story Title</a:t>
            </a:r>
            <a:endParaRPr lang="en-ZA" dirty="0"/>
          </a:p>
        </p:txBody>
      </p:sp>
      <p:sp>
        <p:nvSpPr>
          <p:cNvPr id="3" name="Subtitle 2"/>
          <p:cNvSpPr>
            <a:spLocks noGrp="1"/>
          </p:cNvSpPr>
          <p:nvPr>
            <p:ph type="subTitle" idx="1" hasCustomPrompt="1"/>
          </p:nvPr>
        </p:nvSpPr>
        <p:spPr>
          <a:xfrm>
            <a:off x="278573" y="1892422"/>
            <a:ext cx="2392781" cy="2000309"/>
          </a:xfrm>
        </p:spPr>
        <p:txBody>
          <a:bodyPr>
            <a:normAutofit/>
          </a:bodyPr>
          <a:lstStyle>
            <a:lvl1pPr marL="0" indent="0" algn="l">
              <a:buNone/>
              <a:defRPr sz="1200" baseline="0">
                <a:solidFill>
                  <a:schemeClr val="accent6"/>
                </a:solidFill>
              </a:defRPr>
            </a:lvl1pPr>
            <a:lvl2pPr marL="368275" indent="0" algn="ctr">
              <a:buNone/>
              <a:defRPr>
                <a:solidFill>
                  <a:schemeClr val="tx1">
                    <a:tint val="75000"/>
                  </a:schemeClr>
                </a:solidFill>
              </a:defRPr>
            </a:lvl2pPr>
            <a:lvl3pPr marL="736549" indent="0" algn="ctr">
              <a:buNone/>
              <a:defRPr>
                <a:solidFill>
                  <a:schemeClr val="tx1">
                    <a:tint val="75000"/>
                  </a:schemeClr>
                </a:solidFill>
              </a:defRPr>
            </a:lvl3pPr>
            <a:lvl4pPr marL="1104824" indent="0" algn="ctr">
              <a:buNone/>
              <a:defRPr>
                <a:solidFill>
                  <a:schemeClr val="tx1">
                    <a:tint val="75000"/>
                  </a:schemeClr>
                </a:solidFill>
              </a:defRPr>
            </a:lvl4pPr>
            <a:lvl5pPr marL="1473098" indent="0" algn="ctr">
              <a:buNone/>
              <a:defRPr>
                <a:solidFill>
                  <a:schemeClr val="tx1">
                    <a:tint val="75000"/>
                  </a:schemeClr>
                </a:solidFill>
              </a:defRPr>
            </a:lvl5pPr>
            <a:lvl6pPr marL="1841373" indent="0" algn="ctr">
              <a:buNone/>
              <a:defRPr>
                <a:solidFill>
                  <a:schemeClr val="tx1">
                    <a:tint val="75000"/>
                  </a:schemeClr>
                </a:solidFill>
              </a:defRPr>
            </a:lvl6pPr>
            <a:lvl7pPr marL="2209648" indent="0" algn="ctr">
              <a:buNone/>
              <a:defRPr>
                <a:solidFill>
                  <a:schemeClr val="tx1">
                    <a:tint val="75000"/>
                  </a:schemeClr>
                </a:solidFill>
              </a:defRPr>
            </a:lvl7pPr>
            <a:lvl8pPr marL="2577922" indent="0" algn="ctr">
              <a:buNone/>
              <a:defRPr>
                <a:solidFill>
                  <a:schemeClr val="tx1">
                    <a:tint val="75000"/>
                  </a:schemeClr>
                </a:solidFill>
              </a:defRPr>
            </a:lvl8pPr>
            <a:lvl9pPr marL="2946197" indent="0" algn="ctr">
              <a:buNone/>
              <a:defRPr>
                <a:solidFill>
                  <a:schemeClr val="tx1">
                    <a:tint val="75000"/>
                  </a:schemeClr>
                </a:solidFill>
              </a:defRPr>
            </a:lvl9pPr>
          </a:lstStyle>
          <a:p>
            <a:r>
              <a:rPr lang="en-US" dirty="0" smtClean="0"/>
              <a:t>Click to edit Author Name</a:t>
            </a:r>
            <a:endParaRPr lang="en-ZA" dirty="0"/>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250" y="4130058"/>
            <a:ext cx="2200020" cy="980865"/>
          </a:xfrm>
          <a:prstGeom prst="rect">
            <a:avLst/>
          </a:prstGeom>
        </p:spPr>
      </p:pic>
      <p:sp>
        <p:nvSpPr>
          <p:cNvPr id="5" name="Picture Placeholder 4"/>
          <p:cNvSpPr>
            <a:spLocks noGrp="1"/>
          </p:cNvSpPr>
          <p:nvPr>
            <p:ph type="pic" sz="quarter" idx="10"/>
          </p:nvPr>
        </p:nvSpPr>
        <p:spPr>
          <a:xfrm>
            <a:off x="2844171" y="427360"/>
            <a:ext cx="4301394" cy="4301394"/>
          </a:xfrm>
          <a:solidFill>
            <a:schemeClr val="bg1">
              <a:lumMod val="95000"/>
            </a:schemeClr>
          </a:solidFill>
          <a:ln w="127000">
            <a:solidFill>
              <a:schemeClr val="bg1"/>
            </a:solidFill>
            <a:miter lim="800000"/>
          </a:ln>
        </p:spPr>
        <p:txBody>
          <a:bodyPr/>
          <a:lstStyle/>
          <a:p>
            <a:endParaRPr lang="en-ZA" dirty="0"/>
          </a:p>
        </p:txBody>
      </p:sp>
    </p:spTree>
    <p:extLst>
      <p:ext uri="{BB962C8B-B14F-4D97-AF65-F5344CB8AC3E}">
        <p14:creationId xmlns:p14="http://schemas.microsoft.com/office/powerpoint/2010/main" val="3942299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age Background Colour Image Right">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3" name="Content Placeholder 2"/>
          <p:cNvSpPr>
            <a:spLocks noGrp="1"/>
          </p:cNvSpPr>
          <p:nvPr>
            <p:ph idx="1" hasCustomPrompt="1"/>
          </p:nvPr>
        </p:nvSpPr>
        <p:spPr>
          <a:xfrm>
            <a:off x="365762" y="1008001"/>
            <a:ext cx="2330349" cy="3752540"/>
          </a:xfrm>
        </p:spPr>
        <p:txBody>
          <a:bodyPr/>
          <a:lstStyle>
            <a:lvl1pPr>
              <a:defRPr/>
            </a:lvl1pPr>
          </a:lstStyle>
          <a:p>
            <a:pPr lvl="0"/>
            <a:r>
              <a:rPr lang="en-US" dirty="0" smtClean="0"/>
              <a:t>Click to insert Text</a:t>
            </a:r>
            <a:endParaRPr lang="en-ZA" dirty="0"/>
          </a:p>
        </p:txBody>
      </p:sp>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pPr/>
              <a:t>‹#›</a:t>
            </a:fld>
            <a:endParaRPr lang="en-ZA" dirty="0"/>
          </a:p>
        </p:txBody>
      </p:sp>
      <p:sp>
        <p:nvSpPr>
          <p:cNvPr id="9" name="Picture Placeholder 4"/>
          <p:cNvSpPr>
            <a:spLocks noGrp="1"/>
          </p:cNvSpPr>
          <p:nvPr>
            <p:ph type="pic" sz="quarter" idx="10"/>
          </p:nvPr>
        </p:nvSpPr>
        <p:spPr>
          <a:xfrm>
            <a:off x="2791919" y="368577"/>
            <a:ext cx="4418960" cy="4418960"/>
          </a:xfrm>
          <a:noFill/>
          <a:ln w="127000">
            <a:noFill/>
            <a:miter lim="800000"/>
          </a:ln>
        </p:spPr>
        <p:txBody>
          <a:bodyPr/>
          <a:lstStyle/>
          <a:p>
            <a:endParaRPr lang="en-ZA" dirty="0"/>
          </a:p>
        </p:txBody>
      </p:sp>
    </p:spTree>
    <p:extLst>
      <p:ext uri="{BB962C8B-B14F-4D97-AF65-F5344CB8AC3E}">
        <p14:creationId xmlns:p14="http://schemas.microsoft.com/office/powerpoint/2010/main" val="439248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age Dual Language Image Lef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3" name="Content Placeholder 2"/>
          <p:cNvSpPr>
            <a:spLocks noGrp="1"/>
          </p:cNvSpPr>
          <p:nvPr>
            <p:ph idx="1" hasCustomPrompt="1"/>
          </p:nvPr>
        </p:nvSpPr>
        <p:spPr>
          <a:xfrm>
            <a:off x="4852851" y="1008001"/>
            <a:ext cx="2330349" cy="1657412"/>
          </a:xfrm>
        </p:spPr>
        <p:txBody>
          <a:bodyPr/>
          <a:lstStyle>
            <a:lvl1pPr>
              <a:defRPr/>
            </a:lvl1pPr>
          </a:lstStyle>
          <a:p>
            <a:pPr lvl="0"/>
            <a:r>
              <a:rPr lang="en-US" dirty="0" smtClean="0"/>
              <a:t>Click to insert Text (Language 1)</a:t>
            </a:r>
            <a:endParaRPr lang="en-ZA" dirty="0"/>
          </a:p>
        </p:txBody>
      </p:sp>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pPr/>
              <a:t>‹#›</a:t>
            </a:fld>
            <a:endParaRPr lang="en-ZA" dirty="0"/>
          </a:p>
        </p:txBody>
      </p:sp>
      <p:sp>
        <p:nvSpPr>
          <p:cNvPr id="9" name="Content Placeholder 2"/>
          <p:cNvSpPr>
            <a:spLocks noGrp="1"/>
          </p:cNvSpPr>
          <p:nvPr>
            <p:ph idx="13" hasCustomPrompt="1"/>
          </p:nvPr>
        </p:nvSpPr>
        <p:spPr>
          <a:xfrm>
            <a:off x="4852851" y="3122791"/>
            <a:ext cx="2330349" cy="1657412"/>
          </a:xfrm>
        </p:spPr>
        <p:txBody>
          <a:bodyPr/>
          <a:lstStyle>
            <a:lvl1pPr>
              <a:defRPr/>
            </a:lvl1pPr>
          </a:lstStyle>
          <a:p>
            <a:pPr lvl="0"/>
            <a:r>
              <a:rPr lang="en-US" dirty="0" smtClean="0"/>
              <a:t>Click to insert Text (Language 2)</a:t>
            </a:r>
            <a:endParaRPr lang="en-ZA" dirty="0"/>
          </a:p>
        </p:txBody>
      </p:sp>
      <p:sp>
        <p:nvSpPr>
          <p:cNvPr id="11" name="Picture Placeholder 4"/>
          <p:cNvSpPr>
            <a:spLocks noGrp="1"/>
          </p:cNvSpPr>
          <p:nvPr>
            <p:ph type="pic" sz="quarter" idx="10"/>
          </p:nvPr>
        </p:nvSpPr>
        <p:spPr>
          <a:xfrm>
            <a:off x="368759" y="368577"/>
            <a:ext cx="4418960" cy="4418960"/>
          </a:xfrm>
          <a:noFill/>
          <a:ln w="127000">
            <a:noFill/>
            <a:miter lim="800000"/>
          </a:ln>
        </p:spPr>
        <p:txBody>
          <a:bodyPr/>
          <a:lstStyle/>
          <a:p>
            <a:endParaRPr lang="en-ZA" dirty="0"/>
          </a:p>
        </p:txBody>
      </p:sp>
    </p:spTree>
    <p:extLst>
      <p:ext uri="{BB962C8B-B14F-4D97-AF65-F5344CB8AC3E}">
        <p14:creationId xmlns:p14="http://schemas.microsoft.com/office/powerpoint/2010/main" val="4064726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age Dual Language Image Righ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pPr/>
              <a:t>‹#›</a:t>
            </a:fld>
            <a:endParaRPr lang="en-ZA" dirty="0"/>
          </a:p>
        </p:txBody>
      </p:sp>
      <p:sp>
        <p:nvSpPr>
          <p:cNvPr id="9" name="Content Placeholder 2"/>
          <p:cNvSpPr>
            <a:spLocks noGrp="1"/>
          </p:cNvSpPr>
          <p:nvPr>
            <p:ph idx="1" hasCustomPrompt="1"/>
          </p:nvPr>
        </p:nvSpPr>
        <p:spPr>
          <a:xfrm>
            <a:off x="359228" y="1008001"/>
            <a:ext cx="2330349" cy="1657412"/>
          </a:xfrm>
        </p:spPr>
        <p:txBody>
          <a:bodyPr/>
          <a:lstStyle>
            <a:lvl1pPr>
              <a:defRPr/>
            </a:lvl1pPr>
          </a:lstStyle>
          <a:p>
            <a:pPr lvl="0"/>
            <a:r>
              <a:rPr lang="en-US" dirty="0" smtClean="0"/>
              <a:t>Click to insert Text (Language 1)</a:t>
            </a:r>
            <a:endParaRPr lang="en-ZA" dirty="0"/>
          </a:p>
        </p:txBody>
      </p:sp>
      <p:sp>
        <p:nvSpPr>
          <p:cNvPr id="10" name="Content Placeholder 2"/>
          <p:cNvSpPr>
            <a:spLocks noGrp="1"/>
          </p:cNvSpPr>
          <p:nvPr>
            <p:ph idx="13" hasCustomPrompt="1"/>
          </p:nvPr>
        </p:nvSpPr>
        <p:spPr>
          <a:xfrm>
            <a:off x="359228" y="3122791"/>
            <a:ext cx="2330349" cy="1657412"/>
          </a:xfrm>
        </p:spPr>
        <p:txBody>
          <a:bodyPr/>
          <a:lstStyle>
            <a:lvl1pPr>
              <a:defRPr/>
            </a:lvl1pPr>
          </a:lstStyle>
          <a:p>
            <a:pPr lvl="0"/>
            <a:r>
              <a:rPr lang="en-US" dirty="0" smtClean="0"/>
              <a:t>Click to insert Text (Language 2)</a:t>
            </a:r>
            <a:endParaRPr lang="en-ZA" dirty="0"/>
          </a:p>
        </p:txBody>
      </p:sp>
      <p:sp>
        <p:nvSpPr>
          <p:cNvPr id="11" name="Picture Placeholder 4"/>
          <p:cNvSpPr>
            <a:spLocks noGrp="1"/>
          </p:cNvSpPr>
          <p:nvPr>
            <p:ph type="pic" sz="quarter" idx="10"/>
          </p:nvPr>
        </p:nvSpPr>
        <p:spPr>
          <a:xfrm>
            <a:off x="2785388" y="368577"/>
            <a:ext cx="4418960" cy="4418960"/>
          </a:xfrm>
          <a:noFill/>
          <a:ln w="127000">
            <a:noFill/>
            <a:miter lim="800000"/>
          </a:ln>
        </p:spPr>
        <p:txBody>
          <a:bodyPr/>
          <a:lstStyle/>
          <a:p>
            <a:endParaRPr lang="en-ZA" dirty="0"/>
          </a:p>
        </p:txBody>
      </p:sp>
    </p:spTree>
    <p:extLst>
      <p:ext uri="{BB962C8B-B14F-4D97-AF65-F5344CB8AC3E}">
        <p14:creationId xmlns:p14="http://schemas.microsoft.com/office/powerpoint/2010/main" val="1522416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pic>
        <p:nvPicPr>
          <p:cNvPr id="24" name="Picture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23222" b="80630"/>
          <a:stretch/>
        </p:blipFill>
        <p:spPr>
          <a:xfrm>
            <a:off x="0" y="75775"/>
            <a:ext cx="3245848" cy="792905"/>
          </a:xfrm>
          <a:prstGeom prst="rect">
            <a:avLst/>
          </a:prstGeom>
        </p:spPr>
      </p:pic>
      <p:sp>
        <p:nvSpPr>
          <p:cNvPr id="7" name="Subtitle 2"/>
          <p:cNvSpPr txBox="1">
            <a:spLocks/>
          </p:cNvSpPr>
          <p:nvPr userDrawn="1"/>
        </p:nvSpPr>
        <p:spPr>
          <a:xfrm>
            <a:off x="3781424" y="4073097"/>
            <a:ext cx="3462933" cy="879033"/>
          </a:xfrm>
          <a:prstGeom prst="rect">
            <a:avLst/>
          </a:prstGeom>
        </p:spPr>
        <p:txBody>
          <a:bodyPr vert="horz" lIns="73655" tIns="36827" rIns="73655" bIns="36827" rtlCol="0">
            <a:normAutofit/>
          </a:bodyPr>
          <a:lstStyle>
            <a:lvl1pPr marL="0" indent="0" algn="ctr" defTabSz="736549" rtl="0" eaLnBrk="1" latinLnBrk="0" hangingPunct="1">
              <a:spcBef>
                <a:spcPct val="20000"/>
              </a:spcBef>
              <a:buFont typeface="Arial" pitchFamily="34" charset="0"/>
              <a:buNone/>
              <a:defRPr sz="1200" kern="1200" baseline="0">
                <a:solidFill>
                  <a:schemeClr val="accent6"/>
                </a:solidFill>
                <a:latin typeface="+mn-lt"/>
                <a:ea typeface="+mn-ea"/>
                <a:cs typeface="+mn-cs"/>
              </a:defRPr>
            </a:lvl1pPr>
            <a:lvl2pPr marL="368275" indent="0" algn="ctr" defTabSz="736549"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2pPr>
            <a:lvl3pPr marL="736549" indent="0" algn="ctr" defTabSz="736549"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3pPr>
            <a:lvl4pPr marL="1104824" indent="0" algn="ctr" defTabSz="736549"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473098" indent="0" algn="ctr" defTabSz="736549"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1841373" indent="0" algn="ctr" defTabSz="736549"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6pPr>
            <a:lvl7pPr marL="2209648" indent="0" algn="ctr" defTabSz="736549"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2577922" indent="0" algn="ctr" defTabSz="736549"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8pPr>
            <a:lvl9pPr marL="2946197" indent="0" algn="ctr" defTabSz="736549"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pPr>
              <a:lnSpc>
                <a:spcPts val="800"/>
              </a:lnSpc>
            </a:pPr>
            <a:r>
              <a:rPr lang="en-ZA" sz="800" dirty="0" smtClean="0">
                <a:solidFill>
                  <a:schemeClr val="tx1">
                    <a:lumMod val="75000"/>
                    <a:lumOff val="25000"/>
                  </a:schemeClr>
                </a:solidFill>
                <a:latin typeface="Century Gothic" pitchFamily="34" charset="0"/>
              </a:rPr>
              <a:t>This work is licensed under a Creative Commons Attribution </a:t>
            </a:r>
          </a:p>
          <a:p>
            <a:pPr>
              <a:lnSpc>
                <a:spcPts val="800"/>
              </a:lnSpc>
            </a:pPr>
            <a:r>
              <a:rPr lang="en-ZA" sz="800" dirty="0" smtClean="0">
                <a:solidFill>
                  <a:schemeClr val="tx1">
                    <a:lumMod val="75000"/>
                    <a:lumOff val="25000"/>
                  </a:schemeClr>
                </a:solidFill>
                <a:latin typeface="Century Gothic" pitchFamily="34" charset="0"/>
              </a:rPr>
              <a:t>(CC-BY) Version 3.0 </a:t>
            </a:r>
            <a:r>
              <a:rPr lang="en-ZA" sz="800" dirty="0" err="1" smtClean="0">
                <a:solidFill>
                  <a:schemeClr val="tx1">
                    <a:lumMod val="75000"/>
                    <a:lumOff val="25000"/>
                  </a:schemeClr>
                </a:solidFill>
                <a:latin typeface="Century Gothic" pitchFamily="34" charset="0"/>
              </a:rPr>
              <a:t>Unported</a:t>
            </a:r>
            <a:r>
              <a:rPr lang="en-ZA" sz="800" dirty="0" smtClean="0">
                <a:solidFill>
                  <a:schemeClr val="tx1">
                    <a:lumMod val="75000"/>
                    <a:lumOff val="25000"/>
                  </a:schemeClr>
                </a:solidFill>
                <a:latin typeface="Century Gothic" pitchFamily="34" charset="0"/>
              </a:rPr>
              <a:t> Licence</a:t>
            </a:r>
          </a:p>
          <a:p>
            <a:pPr>
              <a:lnSpc>
                <a:spcPts val="800"/>
              </a:lnSpc>
            </a:pPr>
            <a:endParaRPr lang="en-ZA" sz="800" dirty="0" smtClean="0">
              <a:solidFill>
                <a:schemeClr val="tx1">
                  <a:lumMod val="75000"/>
                  <a:lumOff val="25000"/>
                </a:schemeClr>
              </a:solidFill>
              <a:latin typeface="Century Gothic" pitchFamily="34" charset="0"/>
            </a:endParaRPr>
          </a:p>
          <a:p>
            <a:pPr>
              <a:lnSpc>
                <a:spcPts val="800"/>
              </a:lnSpc>
            </a:pPr>
            <a:r>
              <a:rPr lang="en-ZA" sz="800" dirty="0" smtClean="0">
                <a:solidFill>
                  <a:schemeClr val="tx1">
                    <a:lumMod val="75000"/>
                    <a:lumOff val="25000"/>
                  </a:schemeClr>
                </a:solidFill>
                <a:latin typeface="Century Gothic" pitchFamily="34" charset="0"/>
              </a:rPr>
              <a:t>Disclaimer: You are free to download, copy, translate or adapt this story and use the illustrations as long as you attribute or credit the original author/s and illustrator/s.</a:t>
            </a:r>
            <a:endParaRPr lang="en-ZA" sz="800" dirty="0">
              <a:solidFill>
                <a:schemeClr val="tx1">
                  <a:lumMod val="75000"/>
                  <a:lumOff val="25000"/>
                </a:schemeClr>
              </a:solidFill>
              <a:latin typeface="Century Gothic" pitchFamily="34" charset="0"/>
            </a:endParaRPr>
          </a:p>
        </p:txBody>
      </p:sp>
      <p:sp>
        <p:nvSpPr>
          <p:cNvPr id="18" name="Title 1"/>
          <p:cNvSpPr>
            <a:spLocks noGrp="1"/>
          </p:cNvSpPr>
          <p:nvPr>
            <p:ph type="ctrTitle" hasCustomPrompt="1"/>
          </p:nvPr>
        </p:nvSpPr>
        <p:spPr>
          <a:xfrm>
            <a:off x="362557" y="778520"/>
            <a:ext cx="3418868" cy="837409"/>
          </a:xfrm>
        </p:spPr>
        <p:txBody>
          <a:bodyPr anchor="b" anchorCtr="0"/>
          <a:lstStyle>
            <a:lvl1pPr algn="ctr">
              <a:defRPr b="1" baseline="0"/>
            </a:lvl1pPr>
          </a:lstStyle>
          <a:p>
            <a:r>
              <a:rPr lang="en-US" dirty="0" smtClean="0"/>
              <a:t>Click to edit Story Title</a:t>
            </a:r>
            <a:endParaRPr lang="en-ZA" dirty="0"/>
          </a:p>
        </p:txBody>
      </p:sp>
      <p:sp>
        <p:nvSpPr>
          <p:cNvPr id="19" name="Subtitle 2"/>
          <p:cNvSpPr>
            <a:spLocks noGrp="1"/>
          </p:cNvSpPr>
          <p:nvPr>
            <p:ph type="subTitle" idx="1" hasCustomPrompt="1"/>
          </p:nvPr>
        </p:nvSpPr>
        <p:spPr>
          <a:xfrm>
            <a:off x="352697" y="1833857"/>
            <a:ext cx="3428728" cy="437015"/>
          </a:xfrm>
        </p:spPr>
        <p:txBody>
          <a:bodyPr>
            <a:normAutofit/>
          </a:bodyPr>
          <a:lstStyle>
            <a:lvl1pPr marL="0" indent="0" algn="ctr">
              <a:buNone/>
              <a:defRPr sz="1400" baseline="0">
                <a:solidFill>
                  <a:schemeClr val="accent6"/>
                </a:solidFill>
              </a:defRPr>
            </a:lvl1pPr>
            <a:lvl2pPr marL="368275" indent="0" algn="ctr">
              <a:buNone/>
              <a:defRPr>
                <a:solidFill>
                  <a:schemeClr val="tx1">
                    <a:tint val="75000"/>
                  </a:schemeClr>
                </a:solidFill>
              </a:defRPr>
            </a:lvl2pPr>
            <a:lvl3pPr marL="736549" indent="0" algn="ctr">
              <a:buNone/>
              <a:defRPr>
                <a:solidFill>
                  <a:schemeClr val="tx1">
                    <a:tint val="75000"/>
                  </a:schemeClr>
                </a:solidFill>
              </a:defRPr>
            </a:lvl3pPr>
            <a:lvl4pPr marL="1104824" indent="0" algn="ctr">
              <a:buNone/>
              <a:defRPr>
                <a:solidFill>
                  <a:schemeClr val="tx1">
                    <a:tint val="75000"/>
                  </a:schemeClr>
                </a:solidFill>
              </a:defRPr>
            </a:lvl4pPr>
            <a:lvl5pPr marL="1473098" indent="0" algn="ctr">
              <a:buNone/>
              <a:defRPr>
                <a:solidFill>
                  <a:schemeClr val="tx1">
                    <a:tint val="75000"/>
                  </a:schemeClr>
                </a:solidFill>
              </a:defRPr>
            </a:lvl5pPr>
            <a:lvl6pPr marL="1841373" indent="0" algn="ctr">
              <a:buNone/>
              <a:defRPr>
                <a:solidFill>
                  <a:schemeClr val="tx1">
                    <a:tint val="75000"/>
                  </a:schemeClr>
                </a:solidFill>
              </a:defRPr>
            </a:lvl6pPr>
            <a:lvl7pPr marL="2209648" indent="0" algn="ctr">
              <a:buNone/>
              <a:defRPr>
                <a:solidFill>
                  <a:schemeClr val="tx1">
                    <a:tint val="75000"/>
                  </a:schemeClr>
                </a:solidFill>
              </a:defRPr>
            </a:lvl7pPr>
            <a:lvl8pPr marL="2577922" indent="0" algn="ctr">
              <a:buNone/>
              <a:defRPr>
                <a:solidFill>
                  <a:schemeClr val="tx1">
                    <a:tint val="75000"/>
                  </a:schemeClr>
                </a:solidFill>
              </a:defRPr>
            </a:lvl8pPr>
            <a:lvl9pPr marL="2946197" indent="0" algn="ctr">
              <a:buNone/>
              <a:defRPr>
                <a:solidFill>
                  <a:schemeClr val="tx1">
                    <a:tint val="75000"/>
                  </a:schemeClr>
                </a:solidFill>
              </a:defRPr>
            </a:lvl9pPr>
          </a:lstStyle>
          <a:p>
            <a:r>
              <a:rPr lang="en-US" dirty="0" smtClean="0"/>
              <a:t>Click to edit Author Name</a:t>
            </a:r>
            <a:endParaRPr lang="en-ZA" dirty="0"/>
          </a:p>
        </p:txBody>
      </p:sp>
      <p:sp>
        <p:nvSpPr>
          <p:cNvPr id="21" name="TextBox 20"/>
          <p:cNvSpPr txBox="1"/>
          <p:nvPr userDrawn="1"/>
        </p:nvSpPr>
        <p:spPr>
          <a:xfrm>
            <a:off x="365761" y="1624261"/>
            <a:ext cx="3415664" cy="307777"/>
          </a:xfrm>
          <a:prstGeom prst="rect">
            <a:avLst/>
          </a:prstGeom>
          <a:noFill/>
        </p:spPr>
        <p:txBody>
          <a:bodyPr wrap="square" rtlCol="0">
            <a:spAutoFit/>
          </a:bodyPr>
          <a:lstStyle/>
          <a:p>
            <a:pPr algn="ctr"/>
            <a:r>
              <a:rPr lang="en-ZA" dirty="0" smtClean="0">
                <a:solidFill>
                  <a:schemeClr val="accent6"/>
                </a:solidFill>
                <a:latin typeface="Century Gothic" pitchFamily="34" charset="0"/>
              </a:rPr>
              <a:t>Writer:</a:t>
            </a:r>
            <a:endParaRPr lang="en-ZA" dirty="0">
              <a:solidFill>
                <a:schemeClr val="accent6"/>
              </a:solidFill>
              <a:latin typeface="Century Gothic" pitchFamily="34" charset="0"/>
            </a:endParaRPr>
          </a:p>
        </p:txBody>
      </p:sp>
      <p:sp>
        <p:nvSpPr>
          <p:cNvPr id="22" name="TextBox 21"/>
          <p:cNvSpPr txBox="1"/>
          <p:nvPr userDrawn="1"/>
        </p:nvSpPr>
        <p:spPr>
          <a:xfrm>
            <a:off x="365761" y="2290587"/>
            <a:ext cx="3415664" cy="307777"/>
          </a:xfrm>
          <a:prstGeom prst="rect">
            <a:avLst/>
          </a:prstGeom>
          <a:noFill/>
        </p:spPr>
        <p:txBody>
          <a:bodyPr wrap="square" rtlCol="0">
            <a:spAutoFit/>
          </a:bodyPr>
          <a:lstStyle/>
          <a:p>
            <a:pPr algn="ctr"/>
            <a:r>
              <a:rPr lang="en-ZA" dirty="0" smtClean="0">
                <a:solidFill>
                  <a:schemeClr val="accent6"/>
                </a:solidFill>
                <a:latin typeface="Century Gothic" pitchFamily="34" charset="0"/>
              </a:rPr>
              <a:t>Illustrations:</a:t>
            </a:r>
            <a:endParaRPr lang="en-ZA" dirty="0">
              <a:solidFill>
                <a:schemeClr val="accent6"/>
              </a:solidFill>
              <a:latin typeface="Century Gothic" pitchFamily="34" charset="0"/>
            </a:endParaRPr>
          </a:p>
        </p:txBody>
      </p:sp>
      <p:sp>
        <p:nvSpPr>
          <p:cNvPr id="25" name="Text Placeholder 2"/>
          <p:cNvSpPr>
            <a:spLocks noGrp="1"/>
          </p:cNvSpPr>
          <p:nvPr>
            <p:ph type="body" sz="quarter" idx="10" hasCustomPrompt="1"/>
          </p:nvPr>
        </p:nvSpPr>
        <p:spPr>
          <a:xfrm>
            <a:off x="365125" y="2503663"/>
            <a:ext cx="3416300" cy="502920"/>
          </a:xfrm>
        </p:spPr>
        <p:txBody>
          <a:bodyPr/>
          <a:lstStyle>
            <a:lvl1pPr algn="ctr">
              <a:defRPr baseline="0">
                <a:solidFill>
                  <a:schemeClr val="accent6"/>
                </a:solidFill>
              </a:defRPr>
            </a:lvl1pPr>
          </a:lstStyle>
          <a:p>
            <a:pPr lvl="0"/>
            <a:r>
              <a:rPr lang="en-US" dirty="0" smtClean="0"/>
              <a:t>Click to edit Illustrator Name</a:t>
            </a:r>
            <a:endParaRPr lang="en-ZA" dirty="0"/>
          </a:p>
        </p:txBody>
      </p:sp>
      <p:sp>
        <p:nvSpPr>
          <p:cNvPr id="15" name="Picture Placeholder 4"/>
          <p:cNvSpPr>
            <a:spLocks noGrp="1"/>
          </p:cNvSpPr>
          <p:nvPr>
            <p:ph type="pic" sz="quarter" idx="12"/>
          </p:nvPr>
        </p:nvSpPr>
        <p:spPr>
          <a:xfrm>
            <a:off x="4022977" y="564763"/>
            <a:ext cx="2979824" cy="2979824"/>
          </a:xfrm>
          <a:noFill/>
          <a:ln w="127000">
            <a:noFill/>
            <a:miter lim="800000"/>
          </a:ln>
        </p:spPr>
        <p:txBody>
          <a:bodyPr/>
          <a:lstStyle/>
          <a:p>
            <a:endParaRPr lang="en-ZA" dirty="0"/>
          </a:p>
        </p:txBody>
      </p:sp>
    </p:spTree>
    <p:extLst>
      <p:ext uri="{BB962C8B-B14F-4D97-AF65-F5344CB8AC3E}">
        <p14:creationId xmlns:p14="http://schemas.microsoft.com/office/powerpoint/2010/main" val="10794683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Image Left">
    <p:bg>
      <p:bgPr>
        <a:solidFill>
          <a:schemeClr val="tx2"/>
        </a:solidFill>
        <a:effectLst/>
      </p:bgPr>
    </p:bg>
    <p:spTree>
      <p:nvGrpSpPr>
        <p:cNvPr id="1" name=""/>
        <p:cNvGrpSpPr/>
        <p:nvPr/>
      </p:nvGrpSpPr>
      <p:grpSpPr>
        <a:xfrm>
          <a:off x="0" y="0"/>
          <a:ext cx="0" cy="0"/>
          <a:chOff x="0" y="0"/>
          <a:chExt cx="0" cy="0"/>
        </a:xfrm>
      </p:grpSpPr>
      <p:sp>
        <p:nvSpPr>
          <p:cNvPr id="8" name="Picture Placeholder 4"/>
          <p:cNvSpPr>
            <a:spLocks noGrp="1"/>
          </p:cNvSpPr>
          <p:nvPr>
            <p:ph type="pic" sz="quarter" idx="10"/>
          </p:nvPr>
        </p:nvSpPr>
        <p:spPr>
          <a:xfrm>
            <a:off x="427361" y="427360"/>
            <a:ext cx="4301394" cy="4301394"/>
          </a:xfrm>
          <a:solidFill>
            <a:schemeClr val="bg1">
              <a:lumMod val="95000"/>
            </a:schemeClr>
          </a:solidFill>
          <a:ln w="127000">
            <a:solidFill>
              <a:schemeClr val="bg1"/>
            </a:solidFill>
            <a:miter lim="800000"/>
          </a:ln>
        </p:spPr>
        <p:txBody>
          <a:bodyPr/>
          <a:lstStyle/>
          <a:p>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3222"/>
          <a:stretch/>
        </p:blipFill>
        <p:spPr>
          <a:xfrm flipH="1">
            <a:off x="4315415" y="75775"/>
            <a:ext cx="3245848" cy="4093472"/>
          </a:xfrm>
          <a:prstGeom prst="rect">
            <a:avLst/>
          </a:prstGeom>
        </p:spPr>
      </p:pic>
      <p:sp>
        <p:nvSpPr>
          <p:cNvPr id="2" name="Title 1"/>
          <p:cNvSpPr>
            <a:spLocks noGrp="1"/>
          </p:cNvSpPr>
          <p:nvPr>
            <p:ph type="ctrTitle" hasCustomPrompt="1"/>
          </p:nvPr>
        </p:nvSpPr>
        <p:spPr>
          <a:xfrm>
            <a:off x="5097775" y="690048"/>
            <a:ext cx="2119454" cy="1202373"/>
          </a:xfrm>
        </p:spPr>
        <p:txBody>
          <a:bodyPr anchor="b" anchorCtr="0"/>
          <a:lstStyle>
            <a:lvl1pPr>
              <a:defRPr b="1" baseline="0"/>
            </a:lvl1pPr>
          </a:lstStyle>
          <a:p>
            <a:r>
              <a:rPr lang="en-US" dirty="0" smtClean="0"/>
              <a:t>Click to edit Story Title</a:t>
            </a:r>
            <a:endParaRPr lang="en-ZA" dirty="0"/>
          </a:p>
        </p:txBody>
      </p:sp>
      <p:sp>
        <p:nvSpPr>
          <p:cNvPr id="3" name="Subtitle 2"/>
          <p:cNvSpPr>
            <a:spLocks noGrp="1"/>
          </p:cNvSpPr>
          <p:nvPr>
            <p:ph type="subTitle" idx="1" hasCustomPrompt="1"/>
          </p:nvPr>
        </p:nvSpPr>
        <p:spPr>
          <a:xfrm>
            <a:off x="5090106" y="1892422"/>
            <a:ext cx="2127124" cy="2000309"/>
          </a:xfrm>
        </p:spPr>
        <p:txBody>
          <a:bodyPr>
            <a:normAutofit/>
          </a:bodyPr>
          <a:lstStyle>
            <a:lvl1pPr marL="0" indent="0" algn="l">
              <a:buNone/>
              <a:defRPr sz="1200" baseline="0">
                <a:solidFill>
                  <a:schemeClr val="accent6"/>
                </a:solidFill>
              </a:defRPr>
            </a:lvl1pPr>
            <a:lvl2pPr marL="368275" indent="0" algn="ctr">
              <a:buNone/>
              <a:defRPr>
                <a:solidFill>
                  <a:schemeClr val="tx1">
                    <a:tint val="75000"/>
                  </a:schemeClr>
                </a:solidFill>
              </a:defRPr>
            </a:lvl2pPr>
            <a:lvl3pPr marL="736549" indent="0" algn="ctr">
              <a:buNone/>
              <a:defRPr>
                <a:solidFill>
                  <a:schemeClr val="tx1">
                    <a:tint val="75000"/>
                  </a:schemeClr>
                </a:solidFill>
              </a:defRPr>
            </a:lvl3pPr>
            <a:lvl4pPr marL="1104824" indent="0" algn="ctr">
              <a:buNone/>
              <a:defRPr>
                <a:solidFill>
                  <a:schemeClr val="tx1">
                    <a:tint val="75000"/>
                  </a:schemeClr>
                </a:solidFill>
              </a:defRPr>
            </a:lvl4pPr>
            <a:lvl5pPr marL="1473098" indent="0" algn="ctr">
              <a:buNone/>
              <a:defRPr>
                <a:solidFill>
                  <a:schemeClr val="tx1">
                    <a:tint val="75000"/>
                  </a:schemeClr>
                </a:solidFill>
              </a:defRPr>
            </a:lvl5pPr>
            <a:lvl6pPr marL="1841373" indent="0" algn="ctr">
              <a:buNone/>
              <a:defRPr>
                <a:solidFill>
                  <a:schemeClr val="tx1">
                    <a:tint val="75000"/>
                  </a:schemeClr>
                </a:solidFill>
              </a:defRPr>
            </a:lvl6pPr>
            <a:lvl7pPr marL="2209648" indent="0" algn="ctr">
              <a:buNone/>
              <a:defRPr>
                <a:solidFill>
                  <a:schemeClr val="tx1">
                    <a:tint val="75000"/>
                  </a:schemeClr>
                </a:solidFill>
              </a:defRPr>
            </a:lvl7pPr>
            <a:lvl8pPr marL="2577922" indent="0" algn="ctr">
              <a:buNone/>
              <a:defRPr>
                <a:solidFill>
                  <a:schemeClr val="tx1">
                    <a:tint val="75000"/>
                  </a:schemeClr>
                </a:solidFill>
              </a:defRPr>
            </a:lvl8pPr>
            <a:lvl9pPr marL="2946197" indent="0" algn="ctr">
              <a:buNone/>
              <a:defRPr>
                <a:solidFill>
                  <a:schemeClr val="tx1">
                    <a:tint val="75000"/>
                  </a:schemeClr>
                </a:solidFill>
              </a:defRPr>
            </a:lvl9pPr>
          </a:lstStyle>
          <a:p>
            <a:r>
              <a:rPr lang="en-US" dirty="0" smtClean="0"/>
              <a:t>Click to edit Author Name</a:t>
            </a:r>
            <a:endParaRPr lang="en-ZA" dirty="0"/>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62998" y="4130058"/>
            <a:ext cx="2200020" cy="980865"/>
          </a:xfrm>
          <a:prstGeom prst="rect">
            <a:avLst/>
          </a:prstGeom>
        </p:spPr>
      </p:pic>
    </p:spTree>
    <p:extLst>
      <p:ext uri="{BB962C8B-B14F-4D97-AF65-F5344CB8AC3E}">
        <p14:creationId xmlns:p14="http://schemas.microsoft.com/office/powerpoint/2010/main" val="3564269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Full Imag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90916" y="690048"/>
            <a:ext cx="4579430" cy="1202373"/>
          </a:xfrm>
        </p:spPr>
        <p:txBody>
          <a:bodyPr anchor="b" anchorCtr="0"/>
          <a:lstStyle>
            <a:lvl1pPr algn="ctr">
              <a:defRPr b="1" baseline="0"/>
            </a:lvl1pPr>
          </a:lstStyle>
          <a:p>
            <a:r>
              <a:rPr lang="en-US" dirty="0" smtClean="0"/>
              <a:t>Click to edit Story Title</a:t>
            </a:r>
            <a:endParaRPr lang="en-ZA" dirty="0"/>
          </a:p>
        </p:txBody>
      </p:sp>
      <p:sp>
        <p:nvSpPr>
          <p:cNvPr id="3" name="Subtitle 2"/>
          <p:cNvSpPr>
            <a:spLocks noGrp="1"/>
          </p:cNvSpPr>
          <p:nvPr>
            <p:ph type="subTitle" idx="1" hasCustomPrompt="1"/>
          </p:nvPr>
        </p:nvSpPr>
        <p:spPr>
          <a:xfrm>
            <a:off x="1482630" y="1892422"/>
            <a:ext cx="4596002" cy="2000309"/>
          </a:xfrm>
        </p:spPr>
        <p:txBody>
          <a:bodyPr>
            <a:normAutofit/>
          </a:bodyPr>
          <a:lstStyle>
            <a:lvl1pPr marL="0" indent="0" algn="ctr">
              <a:buNone/>
              <a:defRPr sz="1200" baseline="0">
                <a:solidFill>
                  <a:schemeClr val="accent6"/>
                </a:solidFill>
              </a:defRPr>
            </a:lvl1pPr>
            <a:lvl2pPr marL="368275" indent="0" algn="ctr">
              <a:buNone/>
              <a:defRPr>
                <a:solidFill>
                  <a:schemeClr val="tx1">
                    <a:tint val="75000"/>
                  </a:schemeClr>
                </a:solidFill>
              </a:defRPr>
            </a:lvl2pPr>
            <a:lvl3pPr marL="736549" indent="0" algn="ctr">
              <a:buNone/>
              <a:defRPr>
                <a:solidFill>
                  <a:schemeClr val="tx1">
                    <a:tint val="75000"/>
                  </a:schemeClr>
                </a:solidFill>
              </a:defRPr>
            </a:lvl3pPr>
            <a:lvl4pPr marL="1104824" indent="0" algn="ctr">
              <a:buNone/>
              <a:defRPr>
                <a:solidFill>
                  <a:schemeClr val="tx1">
                    <a:tint val="75000"/>
                  </a:schemeClr>
                </a:solidFill>
              </a:defRPr>
            </a:lvl4pPr>
            <a:lvl5pPr marL="1473098" indent="0" algn="ctr">
              <a:buNone/>
              <a:defRPr>
                <a:solidFill>
                  <a:schemeClr val="tx1">
                    <a:tint val="75000"/>
                  </a:schemeClr>
                </a:solidFill>
              </a:defRPr>
            </a:lvl5pPr>
            <a:lvl6pPr marL="1841373" indent="0" algn="ctr">
              <a:buNone/>
              <a:defRPr>
                <a:solidFill>
                  <a:schemeClr val="tx1">
                    <a:tint val="75000"/>
                  </a:schemeClr>
                </a:solidFill>
              </a:defRPr>
            </a:lvl6pPr>
            <a:lvl7pPr marL="2209648" indent="0" algn="ctr">
              <a:buNone/>
              <a:defRPr>
                <a:solidFill>
                  <a:schemeClr val="tx1">
                    <a:tint val="75000"/>
                  </a:schemeClr>
                </a:solidFill>
              </a:defRPr>
            </a:lvl7pPr>
            <a:lvl8pPr marL="2577922" indent="0" algn="ctr">
              <a:buNone/>
              <a:defRPr>
                <a:solidFill>
                  <a:schemeClr val="tx1">
                    <a:tint val="75000"/>
                  </a:schemeClr>
                </a:solidFill>
              </a:defRPr>
            </a:lvl8pPr>
            <a:lvl9pPr marL="2946197" indent="0" algn="ctr">
              <a:buNone/>
              <a:defRPr>
                <a:solidFill>
                  <a:schemeClr val="tx1">
                    <a:tint val="75000"/>
                  </a:schemeClr>
                </a:solidFill>
              </a:defRPr>
            </a:lvl9pPr>
          </a:lstStyle>
          <a:p>
            <a:r>
              <a:rPr lang="en-US" dirty="0" smtClean="0"/>
              <a:t>Click to edit Author Name</a:t>
            </a:r>
            <a:endParaRPr lang="en-ZA"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3250" y="4130058"/>
            <a:ext cx="2200020" cy="980865"/>
          </a:xfrm>
          <a:prstGeom prst="rect">
            <a:avLst/>
          </a:prstGeom>
        </p:spPr>
      </p:pic>
    </p:spTree>
    <p:extLst>
      <p:ext uri="{BB962C8B-B14F-4D97-AF65-F5344CB8AC3E}">
        <p14:creationId xmlns:p14="http://schemas.microsoft.com/office/powerpoint/2010/main" val="27511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Texture with Text Box">
    <p:bg>
      <p:bgPr>
        <a:solidFill>
          <a:schemeClr val="bg1">
            <a:lumMod val="95000"/>
          </a:schemeClr>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90261" y="1629961"/>
            <a:ext cx="4372747" cy="2083297"/>
          </a:xfrm>
          <a:solidFill>
            <a:schemeClr val="tx2"/>
          </a:solidFill>
          <a:ln w="127000">
            <a:solidFill>
              <a:schemeClr val="bg1"/>
            </a:solidFill>
          </a:ln>
        </p:spPr>
        <p:txBody>
          <a:bodyPr/>
          <a:lstStyle>
            <a:lvl1pPr>
              <a:defRPr baseline="0"/>
            </a:lvl1pPr>
          </a:lstStyle>
          <a:p>
            <a:pPr lvl="0"/>
            <a:r>
              <a:rPr lang="en-US" dirty="0" smtClean="0"/>
              <a:t>Click to Edit </a:t>
            </a:r>
            <a:r>
              <a:rPr lang="en-US" dirty="0" err="1" smtClean="0"/>
              <a:t>Colour</a:t>
            </a:r>
            <a:endParaRPr lang="en-ZA" dirty="0"/>
          </a:p>
        </p:txBody>
      </p:sp>
      <p:sp>
        <p:nvSpPr>
          <p:cNvPr id="2" name="Title 1"/>
          <p:cNvSpPr>
            <a:spLocks noGrp="1"/>
          </p:cNvSpPr>
          <p:nvPr>
            <p:ph type="ctrTitle" hasCustomPrompt="1"/>
          </p:nvPr>
        </p:nvSpPr>
        <p:spPr>
          <a:xfrm>
            <a:off x="1697106" y="1908313"/>
            <a:ext cx="4167051" cy="786295"/>
          </a:xfrm>
        </p:spPr>
        <p:txBody>
          <a:bodyPr anchor="b" anchorCtr="0"/>
          <a:lstStyle>
            <a:lvl1pPr algn="ctr">
              <a:defRPr b="1" baseline="0"/>
            </a:lvl1pPr>
          </a:lstStyle>
          <a:p>
            <a:r>
              <a:rPr lang="en-US" dirty="0" smtClean="0"/>
              <a:t>Click to edit Story Title</a:t>
            </a:r>
            <a:endParaRPr lang="en-ZA" dirty="0"/>
          </a:p>
        </p:txBody>
      </p:sp>
      <p:sp>
        <p:nvSpPr>
          <p:cNvPr id="3" name="Subtitle 2"/>
          <p:cNvSpPr>
            <a:spLocks noGrp="1"/>
          </p:cNvSpPr>
          <p:nvPr>
            <p:ph type="subTitle" idx="1" hasCustomPrompt="1"/>
          </p:nvPr>
        </p:nvSpPr>
        <p:spPr>
          <a:xfrm>
            <a:off x="1700371" y="2694610"/>
            <a:ext cx="4160521" cy="692646"/>
          </a:xfrm>
        </p:spPr>
        <p:txBody>
          <a:bodyPr>
            <a:normAutofit/>
          </a:bodyPr>
          <a:lstStyle>
            <a:lvl1pPr marL="0" indent="0" algn="ctr">
              <a:buNone/>
              <a:defRPr sz="1200" baseline="0">
                <a:solidFill>
                  <a:schemeClr val="accent6"/>
                </a:solidFill>
              </a:defRPr>
            </a:lvl1pPr>
            <a:lvl2pPr marL="368275" indent="0" algn="ctr">
              <a:buNone/>
              <a:defRPr>
                <a:solidFill>
                  <a:schemeClr val="tx1">
                    <a:tint val="75000"/>
                  </a:schemeClr>
                </a:solidFill>
              </a:defRPr>
            </a:lvl2pPr>
            <a:lvl3pPr marL="736549" indent="0" algn="ctr">
              <a:buNone/>
              <a:defRPr>
                <a:solidFill>
                  <a:schemeClr val="tx1">
                    <a:tint val="75000"/>
                  </a:schemeClr>
                </a:solidFill>
              </a:defRPr>
            </a:lvl3pPr>
            <a:lvl4pPr marL="1104824" indent="0" algn="ctr">
              <a:buNone/>
              <a:defRPr>
                <a:solidFill>
                  <a:schemeClr val="tx1">
                    <a:tint val="75000"/>
                  </a:schemeClr>
                </a:solidFill>
              </a:defRPr>
            </a:lvl4pPr>
            <a:lvl5pPr marL="1473098" indent="0" algn="ctr">
              <a:buNone/>
              <a:defRPr>
                <a:solidFill>
                  <a:schemeClr val="tx1">
                    <a:tint val="75000"/>
                  </a:schemeClr>
                </a:solidFill>
              </a:defRPr>
            </a:lvl5pPr>
            <a:lvl6pPr marL="1841373" indent="0" algn="ctr">
              <a:buNone/>
              <a:defRPr>
                <a:solidFill>
                  <a:schemeClr val="tx1">
                    <a:tint val="75000"/>
                  </a:schemeClr>
                </a:solidFill>
              </a:defRPr>
            </a:lvl6pPr>
            <a:lvl7pPr marL="2209648" indent="0" algn="ctr">
              <a:buNone/>
              <a:defRPr>
                <a:solidFill>
                  <a:schemeClr val="tx1">
                    <a:tint val="75000"/>
                  </a:schemeClr>
                </a:solidFill>
              </a:defRPr>
            </a:lvl7pPr>
            <a:lvl8pPr marL="2577922" indent="0" algn="ctr">
              <a:buNone/>
              <a:defRPr>
                <a:solidFill>
                  <a:schemeClr val="tx1">
                    <a:tint val="75000"/>
                  </a:schemeClr>
                </a:solidFill>
              </a:defRPr>
            </a:lvl8pPr>
            <a:lvl9pPr marL="2946197" indent="0" algn="ctr">
              <a:buNone/>
              <a:defRPr>
                <a:solidFill>
                  <a:schemeClr val="tx1">
                    <a:tint val="75000"/>
                  </a:schemeClr>
                </a:solidFill>
              </a:defRPr>
            </a:lvl9pPr>
          </a:lstStyle>
          <a:p>
            <a:r>
              <a:rPr lang="en-US" dirty="0" smtClean="0"/>
              <a:t>Click to edit Author Name</a:t>
            </a:r>
            <a:endParaRPr lang="en-ZA"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2998" y="4130058"/>
            <a:ext cx="2200020" cy="980865"/>
          </a:xfrm>
          <a:prstGeom prst="rect">
            <a:avLst/>
          </a:prstGeom>
        </p:spPr>
      </p:pic>
    </p:spTree>
    <p:extLst>
      <p:ext uri="{BB962C8B-B14F-4D97-AF65-F5344CB8AC3E}">
        <p14:creationId xmlns:p14="http://schemas.microsoft.com/office/powerpoint/2010/main" val="328543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11798" t="21815"/>
          <a:stretch/>
        </p:blipFill>
        <p:spPr>
          <a:xfrm>
            <a:off x="1619793" y="1162594"/>
            <a:ext cx="5941469" cy="4166644"/>
          </a:xfrm>
          <a:prstGeom prst="rect">
            <a:avLst/>
          </a:prstGeom>
        </p:spPr>
      </p:pic>
      <p:sp>
        <p:nvSpPr>
          <p:cNvPr id="7" name="Title 1"/>
          <p:cNvSpPr>
            <a:spLocks noGrp="1"/>
          </p:cNvSpPr>
          <p:nvPr>
            <p:ph type="ctrTitle" hasCustomPrompt="1"/>
          </p:nvPr>
        </p:nvSpPr>
        <p:spPr>
          <a:xfrm>
            <a:off x="362557" y="1296568"/>
            <a:ext cx="3418868" cy="837409"/>
          </a:xfrm>
        </p:spPr>
        <p:txBody>
          <a:bodyPr anchor="b" anchorCtr="0"/>
          <a:lstStyle>
            <a:lvl1pPr algn="ctr">
              <a:defRPr b="1" baseline="0"/>
            </a:lvl1pPr>
          </a:lstStyle>
          <a:p>
            <a:r>
              <a:rPr lang="en-US" dirty="0" smtClean="0"/>
              <a:t>Click to edit Story Title</a:t>
            </a:r>
            <a:endParaRPr lang="en-ZA"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1840" y="566641"/>
            <a:ext cx="1637181" cy="729927"/>
          </a:xfrm>
          <a:prstGeom prst="rect">
            <a:avLst/>
          </a:prstGeom>
        </p:spPr>
      </p:pic>
      <p:sp>
        <p:nvSpPr>
          <p:cNvPr id="6" name="Subtitle 2"/>
          <p:cNvSpPr>
            <a:spLocks noGrp="1"/>
          </p:cNvSpPr>
          <p:nvPr>
            <p:ph type="subTitle" idx="1" hasCustomPrompt="1"/>
          </p:nvPr>
        </p:nvSpPr>
        <p:spPr>
          <a:xfrm>
            <a:off x="352697" y="2351905"/>
            <a:ext cx="3428728" cy="437015"/>
          </a:xfrm>
        </p:spPr>
        <p:txBody>
          <a:bodyPr>
            <a:normAutofit/>
          </a:bodyPr>
          <a:lstStyle>
            <a:lvl1pPr marL="0" indent="0" algn="ctr">
              <a:buNone/>
              <a:defRPr sz="1400" baseline="0">
                <a:solidFill>
                  <a:schemeClr val="accent6"/>
                </a:solidFill>
              </a:defRPr>
            </a:lvl1pPr>
            <a:lvl2pPr marL="368275" indent="0" algn="ctr">
              <a:buNone/>
              <a:defRPr>
                <a:solidFill>
                  <a:schemeClr val="tx1">
                    <a:tint val="75000"/>
                  </a:schemeClr>
                </a:solidFill>
              </a:defRPr>
            </a:lvl2pPr>
            <a:lvl3pPr marL="736549" indent="0" algn="ctr">
              <a:buNone/>
              <a:defRPr>
                <a:solidFill>
                  <a:schemeClr val="tx1">
                    <a:tint val="75000"/>
                  </a:schemeClr>
                </a:solidFill>
              </a:defRPr>
            </a:lvl3pPr>
            <a:lvl4pPr marL="1104824" indent="0" algn="ctr">
              <a:buNone/>
              <a:defRPr>
                <a:solidFill>
                  <a:schemeClr val="tx1">
                    <a:tint val="75000"/>
                  </a:schemeClr>
                </a:solidFill>
              </a:defRPr>
            </a:lvl4pPr>
            <a:lvl5pPr marL="1473098" indent="0" algn="ctr">
              <a:buNone/>
              <a:defRPr>
                <a:solidFill>
                  <a:schemeClr val="tx1">
                    <a:tint val="75000"/>
                  </a:schemeClr>
                </a:solidFill>
              </a:defRPr>
            </a:lvl5pPr>
            <a:lvl6pPr marL="1841373" indent="0" algn="ctr">
              <a:buNone/>
              <a:defRPr>
                <a:solidFill>
                  <a:schemeClr val="tx1">
                    <a:tint val="75000"/>
                  </a:schemeClr>
                </a:solidFill>
              </a:defRPr>
            </a:lvl6pPr>
            <a:lvl7pPr marL="2209648" indent="0" algn="ctr">
              <a:buNone/>
              <a:defRPr>
                <a:solidFill>
                  <a:schemeClr val="tx1">
                    <a:tint val="75000"/>
                  </a:schemeClr>
                </a:solidFill>
              </a:defRPr>
            </a:lvl7pPr>
            <a:lvl8pPr marL="2577922" indent="0" algn="ctr">
              <a:buNone/>
              <a:defRPr>
                <a:solidFill>
                  <a:schemeClr val="tx1">
                    <a:tint val="75000"/>
                  </a:schemeClr>
                </a:solidFill>
              </a:defRPr>
            </a:lvl8pPr>
            <a:lvl9pPr marL="2946197" indent="0" algn="ctr">
              <a:buNone/>
              <a:defRPr>
                <a:solidFill>
                  <a:schemeClr val="tx1">
                    <a:tint val="75000"/>
                  </a:schemeClr>
                </a:solidFill>
              </a:defRPr>
            </a:lvl9pPr>
          </a:lstStyle>
          <a:p>
            <a:r>
              <a:rPr lang="en-US" dirty="0" smtClean="0"/>
              <a:t>Click to edit Author Name</a:t>
            </a:r>
            <a:endParaRPr lang="en-ZA" dirty="0"/>
          </a:p>
        </p:txBody>
      </p:sp>
      <p:sp>
        <p:nvSpPr>
          <p:cNvPr id="10" name="TextBox 9"/>
          <p:cNvSpPr txBox="1"/>
          <p:nvPr userDrawn="1"/>
        </p:nvSpPr>
        <p:spPr>
          <a:xfrm>
            <a:off x="365761" y="2142309"/>
            <a:ext cx="3415664" cy="307777"/>
          </a:xfrm>
          <a:prstGeom prst="rect">
            <a:avLst/>
          </a:prstGeom>
          <a:noFill/>
        </p:spPr>
        <p:txBody>
          <a:bodyPr wrap="square" rtlCol="0">
            <a:spAutoFit/>
          </a:bodyPr>
          <a:lstStyle/>
          <a:p>
            <a:pPr algn="ctr"/>
            <a:r>
              <a:rPr lang="en-ZA" dirty="0" smtClean="0">
                <a:solidFill>
                  <a:schemeClr val="accent6"/>
                </a:solidFill>
                <a:latin typeface="Century Gothic" pitchFamily="34" charset="0"/>
              </a:rPr>
              <a:t>Writer:</a:t>
            </a:r>
            <a:endParaRPr lang="en-ZA" dirty="0">
              <a:solidFill>
                <a:schemeClr val="accent6"/>
              </a:solidFill>
              <a:latin typeface="Century Gothic" pitchFamily="34" charset="0"/>
            </a:endParaRPr>
          </a:p>
        </p:txBody>
      </p:sp>
      <p:sp>
        <p:nvSpPr>
          <p:cNvPr id="12" name="TextBox 11"/>
          <p:cNvSpPr txBox="1"/>
          <p:nvPr userDrawn="1"/>
        </p:nvSpPr>
        <p:spPr>
          <a:xfrm>
            <a:off x="365761" y="2808635"/>
            <a:ext cx="3415664" cy="307777"/>
          </a:xfrm>
          <a:prstGeom prst="rect">
            <a:avLst/>
          </a:prstGeom>
          <a:noFill/>
        </p:spPr>
        <p:txBody>
          <a:bodyPr wrap="square" rtlCol="0">
            <a:spAutoFit/>
          </a:bodyPr>
          <a:lstStyle/>
          <a:p>
            <a:pPr algn="ctr"/>
            <a:r>
              <a:rPr lang="en-ZA" dirty="0" smtClean="0">
                <a:solidFill>
                  <a:schemeClr val="accent6"/>
                </a:solidFill>
                <a:latin typeface="Century Gothic" pitchFamily="34" charset="0"/>
              </a:rPr>
              <a:t>Illustrations:</a:t>
            </a:r>
            <a:endParaRPr lang="en-ZA" dirty="0">
              <a:solidFill>
                <a:schemeClr val="accent6"/>
              </a:solidFill>
              <a:latin typeface="Century Gothic" pitchFamily="34" charset="0"/>
            </a:endParaRPr>
          </a:p>
        </p:txBody>
      </p:sp>
      <p:sp>
        <p:nvSpPr>
          <p:cNvPr id="14" name="TextBox 13"/>
          <p:cNvSpPr txBox="1"/>
          <p:nvPr userDrawn="1"/>
        </p:nvSpPr>
        <p:spPr>
          <a:xfrm>
            <a:off x="365761" y="3456707"/>
            <a:ext cx="3415664" cy="307777"/>
          </a:xfrm>
          <a:prstGeom prst="rect">
            <a:avLst/>
          </a:prstGeom>
          <a:noFill/>
        </p:spPr>
        <p:txBody>
          <a:bodyPr wrap="square" rtlCol="0">
            <a:spAutoFit/>
          </a:bodyPr>
          <a:lstStyle/>
          <a:p>
            <a:pPr algn="ctr"/>
            <a:r>
              <a:rPr lang="en-ZA" dirty="0" smtClean="0">
                <a:solidFill>
                  <a:schemeClr val="accent6"/>
                </a:solidFill>
                <a:latin typeface="Century Gothic" pitchFamily="34" charset="0"/>
              </a:rPr>
              <a:t>Translated by:</a:t>
            </a:r>
            <a:endParaRPr lang="en-ZA" dirty="0">
              <a:solidFill>
                <a:schemeClr val="accent6"/>
              </a:solidFill>
              <a:latin typeface="Century Gothic" pitchFamily="34" charset="0"/>
            </a:endParaRPr>
          </a:p>
        </p:txBody>
      </p:sp>
      <p:sp>
        <p:nvSpPr>
          <p:cNvPr id="3" name="Text Placeholder 2"/>
          <p:cNvSpPr>
            <a:spLocks noGrp="1"/>
          </p:cNvSpPr>
          <p:nvPr>
            <p:ph type="body" sz="quarter" idx="10" hasCustomPrompt="1"/>
          </p:nvPr>
        </p:nvSpPr>
        <p:spPr>
          <a:xfrm>
            <a:off x="365125" y="3021711"/>
            <a:ext cx="3416300" cy="502920"/>
          </a:xfrm>
        </p:spPr>
        <p:txBody>
          <a:bodyPr/>
          <a:lstStyle>
            <a:lvl1pPr algn="ctr">
              <a:defRPr baseline="0">
                <a:solidFill>
                  <a:schemeClr val="accent6"/>
                </a:solidFill>
              </a:defRPr>
            </a:lvl1pPr>
          </a:lstStyle>
          <a:p>
            <a:pPr lvl="0"/>
            <a:r>
              <a:rPr lang="en-US" dirty="0" smtClean="0"/>
              <a:t>Click to edit Illustrator Name</a:t>
            </a:r>
            <a:endParaRPr lang="en-ZA" dirty="0"/>
          </a:p>
        </p:txBody>
      </p:sp>
      <p:sp>
        <p:nvSpPr>
          <p:cNvPr id="16" name="Text Placeholder 2"/>
          <p:cNvSpPr>
            <a:spLocks noGrp="1"/>
          </p:cNvSpPr>
          <p:nvPr>
            <p:ph type="body" sz="quarter" idx="11" hasCustomPrompt="1"/>
          </p:nvPr>
        </p:nvSpPr>
        <p:spPr>
          <a:xfrm>
            <a:off x="365125" y="3672731"/>
            <a:ext cx="3416300" cy="502920"/>
          </a:xfrm>
        </p:spPr>
        <p:txBody>
          <a:bodyPr/>
          <a:lstStyle>
            <a:lvl1pPr algn="ctr">
              <a:defRPr baseline="0">
                <a:solidFill>
                  <a:schemeClr val="accent6"/>
                </a:solidFill>
              </a:defRPr>
            </a:lvl1pPr>
          </a:lstStyle>
          <a:p>
            <a:pPr lvl="0"/>
            <a:r>
              <a:rPr lang="en-US" dirty="0" smtClean="0"/>
              <a:t>Click to edit Designer Name</a:t>
            </a:r>
            <a:endParaRPr lang="en-ZA" dirty="0"/>
          </a:p>
        </p:txBody>
      </p:sp>
    </p:spTree>
    <p:extLst>
      <p:ext uri="{BB962C8B-B14F-4D97-AF65-F5344CB8AC3E}">
        <p14:creationId xmlns:p14="http://schemas.microsoft.com/office/powerpoint/2010/main" val="642804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age Image Lef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3" name="Content Placeholder 2"/>
          <p:cNvSpPr>
            <a:spLocks noGrp="1"/>
          </p:cNvSpPr>
          <p:nvPr>
            <p:ph idx="1" hasCustomPrompt="1"/>
          </p:nvPr>
        </p:nvSpPr>
        <p:spPr>
          <a:xfrm>
            <a:off x="4852851" y="1008001"/>
            <a:ext cx="2330349" cy="3752540"/>
          </a:xfrm>
        </p:spPr>
        <p:txBody>
          <a:bodyPr/>
          <a:lstStyle>
            <a:lvl1pPr>
              <a:defRPr/>
            </a:lvl1pPr>
          </a:lstStyle>
          <a:p>
            <a:pPr lvl="0"/>
            <a:r>
              <a:rPr lang="en-US" dirty="0" smtClean="0"/>
              <a:t>Click to insert Text</a:t>
            </a:r>
            <a:endParaRPr lang="en-ZA" dirty="0"/>
          </a:p>
        </p:txBody>
      </p:sp>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pPr/>
              <a:t>‹#›</a:t>
            </a:fld>
            <a:endParaRPr lang="en-ZA" dirty="0"/>
          </a:p>
        </p:txBody>
      </p:sp>
      <p:sp>
        <p:nvSpPr>
          <p:cNvPr id="9" name="Picture Placeholder 4"/>
          <p:cNvSpPr>
            <a:spLocks noGrp="1"/>
          </p:cNvSpPr>
          <p:nvPr>
            <p:ph type="pic" sz="quarter" idx="10"/>
          </p:nvPr>
        </p:nvSpPr>
        <p:spPr>
          <a:xfrm>
            <a:off x="368759" y="368577"/>
            <a:ext cx="4418960" cy="4418960"/>
          </a:xfrm>
          <a:noFill/>
          <a:ln w="127000">
            <a:noFill/>
            <a:miter lim="800000"/>
          </a:ln>
        </p:spPr>
        <p:txBody>
          <a:bodyPr/>
          <a:lstStyle/>
          <a:p>
            <a:endParaRPr lang="en-ZA" dirty="0"/>
          </a:p>
        </p:txBody>
      </p:sp>
    </p:spTree>
    <p:extLst>
      <p:ext uri="{BB962C8B-B14F-4D97-AF65-F5344CB8AC3E}">
        <p14:creationId xmlns:p14="http://schemas.microsoft.com/office/powerpoint/2010/main" val="308476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age Image Righ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3" name="Content Placeholder 2"/>
          <p:cNvSpPr>
            <a:spLocks noGrp="1"/>
          </p:cNvSpPr>
          <p:nvPr>
            <p:ph idx="1" hasCustomPrompt="1"/>
          </p:nvPr>
        </p:nvSpPr>
        <p:spPr>
          <a:xfrm>
            <a:off x="365762" y="1008001"/>
            <a:ext cx="2330349" cy="3752540"/>
          </a:xfrm>
        </p:spPr>
        <p:txBody>
          <a:bodyPr/>
          <a:lstStyle>
            <a:lvl1pPr>
              <a:defRPr/>
            </a:lvl1pPr>
          </a:lstStyle>
          <a:p>
            <a:pPr lvl="0"/>
            <a:r>
              <a:rPr lang="en-US" dirty="0" smtClean="0"/>
              <a:t>Click to insert Text</a:t>
            </a:r>
            <a:endParaRPr lang="en-ZA" dirty="0"/>
          </a:p>
        </p:txBody>
      </p:sp>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pPr/>
              <a:t>‹#›</a:t>
            </a:fld>
            <a:endParaRPr lang="en-ZA" dirty="0"/>
          </a:p>
        </p:txBody>
      </p:sp>
      <p:sp>
        <p:nvSpPr>
          <p:cNvPr id="9" name="Picture Placeholder 4"/>
          <p:cNvSpPr>
            <a:spLocks noGrp="1"/>
          </p:cNvSpPr>
          <p:nvPr>
            <p:ph type="pic" sz="quarter" idx="10"/>
          </p:nvPr>
        </p:nvSpPr>
        <p:spPr>
          <a:xfrm>
            <a:off x="2798451" y="368577"/>
            <a:ext cx="4418960" cy="4418960"/>
          </a:xfrm>
          <a:noFill/>
          <a:ln w="127000">
            <a:noFill/>
            <a:miter lim="800000"/>
          </a:ln>
        </p:spPr>
        <p:txBody>
          <a:bodyPr/>
          <a:lstStyle/>
          <a:p>
            <a:endParaRPr lang="en-ZA" dirty="0"/>
          </a:p>
        </p:txBody>
      </p:sp>
    </p:spTree>
    <p:extLst>
      <p:ext uri="{BB962C8B-B14F-4D97-AF65-F5344CB8AC3E}">
        <p14:creationId xmlns:p14="http://schemas.microsoft.com/office/powerpoint/2010/main" val="1749765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age Full Page Image">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3" name="Content Placeholder 2"/>
          <p:cNvSpPr>
            <a:spLocks noGrp="1"/>
          </p:cNvSpPr>
          <p:nvPr>
            <p:ph idx="1" hasCustomPrompt="1"/>
          </p:nvPr>
        </p:nvSpPr>
        <p:spPr>
          <a:xfrm>
            <a:off x="365762" y="1008001"/>
            <a:ext cx="2330349" cy="3752540"/>
          </a:xfrm>
        </p:spPr>
        <p:txBody>
          <a:bodyPr/>
          <a:lstStyle>
            <a:lvl1pPr>
              <a:defRPr/>
            </a:lvl1pPr>
          </a:lstStyle>
          <a:p>
            <a:pPr lvl="0"/>
            <a:r>
              <a:rPr lang="en-US" dirty="0" smtClean="0"/>
              <a:t>Click to insert Text</a:t>
            </a:r>
            <a:endParaRPr lang="en-ZA" dirty="0"/>
          </a:p>
        </p:txBody>
      </p:sp>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pPr/>
              <a:t>‹#›</a:t>
            </a:fld>
            <a:endParaRPr lang="en-ZA" dirty="0"/>
          </a:p>
        </p:txBody>
      </p:sp>
    </p:spTree>
    <p:extLst>
      <p:ext uri="{BB962C8B-B14F-4D97-AF65-F5344CB8AC3E}">
        <p14:creationId xmlns:p14="http://schemas.microsoft.com/office/powerpoint/2010/main" val="2944398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age Background Colour Image Left">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3" name="Content Placeholder 2"/>
          <p:cNvSpPr>
            <a:spLocks noGrp="1"/>
          </p:cNvSpPr>
          <p:nvPr>
            <p:ph idx="1" hasCustomPrompt="1"/>
          </p:nvPr>
        </p:nvSpPr>
        <p:spPr>
          <a:xfrm>
            <a:off x="4852851" y="1008001"/>
            <a:ext cx="2330349" cy="3752540"/>
          </a:xfrm>
        </p:spPr>
        <p:txBody>
          <a:bodyPr/>
          <a:lstStyle>
            <a:lvl1pPr>
              <a:defRPr/>
            </a:lvl1pPr>
          </a:lstStyle>
          <a:p>
            <a:pPr lvl="0"/>
            <a:r>
              <a:rPr lang="en-US" dirty="0" smtClean="0"/>
              <a:t>Click to insert Text</a:t>
            </a:r>
            <a:endParaRPr lang="en-ZA" dirty="0"/>
          </a:p>
        </p:txBody>
      </p:sp>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pPr/>
              <a:t>‹#›</a:t>
            </a:fld>
            <a:endParaRPr lang="en-ZA" dirty="0"/>
          </a:p>
        </p:txBody>
      </p:sp>
      <p:sp>
        <p:nvSpPr>
          <p:cNvPr id="9" name="Picture Placeholder 4"/>
          <p:cNvSpPr>
            <a:spLocks noGrp="1"/>
          </p:cNvSpPr>
          <p:nvPr>
            <p:ph type="pic" sz="quarter" idx="10"/>
          </p:nvPr>
        </p:nvSpPr>
        <p:spPr>
          <a:xfrm>
            <a:off x="368759" y="368577"/>
            <a:ext cx="4418960" cy="4418960"/>
          </a:xfrm>
          <a:noFill/>
          <a:ln w="127000">
            <a:noFill/>
            <a:miter lim="800000"/>
          </a:ln>
        </p:spPr>
        <p:txBody>
          <a:bodyPr/>
          <a:lstStyle/>
          <a:p>
            <a:endParaRPr lang="en-ZA" dirty="0"/>
          </a:p>
        </p:txBody>
      </p:sp>
    </p:spTree>
    <p:extLst>
      <p:ext uri="{BB962C8B-B14F-4D97-AF65-F5344CB8AC3E}">
        <p14:creationId xmlns:p14="http://schemas.microsoft.com/office/powerpoint/2010/main" val="330931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063" y="213417"/>
            <a:ext cx="6805137" cy="888206"/>
          </a:xfrm>
          <a:prstGeom prst="rect">
            <a:avLst/>
          </a:prstGeom>
        </p:spPr>
        <p:txBody>
          <a:bodyPr vert="horz" lIns="73655" tIns="36827" rIns="73655" bIns="36827" rtlCol="0" anchor="ctr">
            <a:normAutofit/>
          </a:bodyPr>
          <a:lstStyle/>
          <a:p>
            <a:r>
              <a:rPr lang="en-US" dirty="0" smtClean="0"/>
              <a:t>Click to edit Master title style</a:t>
            </a:r>
            <a:endParaRPr lang="en-ZA" dirty="0"/>
          </a:p>
        </p:txBody>
      </p:sp>
      <p:sp>
        <p:nvSpPr>
          <p:cNvPr id="3" name="Text Placeholder 2"/>
          <p:cNvSpPr>
            <a:spLocks noGrp="1"/>
          </p:cNvSpPr>
          <p:nvPr>
            <p:ph type="body" idx="1"/>
          </p:nvPr>
        </p:nvSpPr>
        <p:spPr>
          <a:xfrm>
            <a:off x="378063" y="1243489"/>
            <a:ext cx="6805137" cy="3517051"/>
          </a:xfrm>
          <a:prstGeom prst="rect">
            <a:avLst/>
          </a:prstGeom>
        </p:spPr>
        <p:txBody>
          <a:bodyPr vert="horz" lIns="73655" tIns="36827" rIns="73655" bIns="3682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grpSp>
        <p:nvGrpSpPr>
          <p:cNvPr id="7" name="Group 6"/>
          <p:cNvGrpSpPr/>
          <p:nvPr userDrawn="1"/>
        </p:nvGrpSpPr>
        <p:grpSpPr>
          <a:xfrm>
            <a:off x="0" y="0"/>
            <a:ext cx="7561263" cy="5329238"/>
            <a:chOff x="0" y="0"/>
            <a:chExt cx="7561263" cy="5329238"/>
          </a:xfrm>
        </p:grpSpPr>
        <p:cxnSp>
          <p:nvCxnSpPr>
            <p:cNvPr id="8" name="Straight Connector 7"/>
            <p:cNvCxnSpPr/>
            <p:nvPr userDrawn="1"/>
          </p:nvCxnSpPr>
          <p:spPr>
            <a:xfrm>
              <a:off x="0" y="360000"/>
              <a:ext cx="7561263"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4785506"/>
              <a:ext cx="7561263"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60000" y="0"/>
              <a:ext cx="0" cy="5329238"/>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204360" y="0"/>
              <a:ext cx="0" cy="5329238"/>
            </a:xfrm>
            <a:prstGeom prst="line">
              <a:avLst/>
            </a:prstGeom>
            <a:ln>
              <a:no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5583173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70" r:id="rId5"/>
    <p:sldLayoutId id="2147483650" r:id="rId6"/>
    <p:sldLayoutId id="2147483663" r:id="rId7"/>
    <p:sldLayoutId id="2147483664" r:id="rId8"/>
    <p:sldLayoutId id="2147483665" r:id="rId9"/>
    <p:sldLayoutId id="2147483666" r:id="rId10"/>
    <p:sldLayoutId id="2147483667" r:id="rId11"/>
    <p:sldLayoutId id="2147483668" r:id="rId12"/>
    <p:sldLayoutId id="2147483669" r:id="rId13"/>
  </p:sldLayoutIdLst>
  <p:hf hdr="0" ftr="0" dt="0"/>
  <p:txStyles>
    <p:titleStyle>
      <a:lvl1pPr algn="l" defTabSz="736549" rtl="0" eaLnBrk="1" latinLnBrk="0" hangingPunct="1">
        <a:lnSpc>
          <a:spcPts val="2800"/>
        </a:lnSpc>
        <a:spcBef>
          <a:spcPct val="0"/>
        </a:spcBef>
        <a:buNone/>
        <a:defRPr sz="2400" kern="1200">
          <a:solidFill>
            <a:schemeClr val="tx1">
              <a:lumMod val="75000"/>
              <a:lumOff val="25000"/>
            </a:schemeClr>
          </a:solidFill>
          <a:latin typeface="Century Gothic" pitchFamily="34" charset="0"/>
          <a:ea typeface="+mj-ea"/>
          <a:cs typeface="+mj-cs"/>
        </a:defRPr>
      </a:lvl1pPr>
    </p:titleStyle>
    <p:bodyStyle>
      <a:lvl1pPr marL="0" indent="0" algn="l" defTabSz="736549" rtl="0" eaLnBrk="1" latinLnBrk="0" hangingPunct="1">
        <a:spcBef>
          <a:spcPct val="20000"/>
        </a:spcBef>
        <a:buFont typeface="Arial" pitchFamily="34" charset="0"/>
        <a:buNone/>
        <a:defRPr sz="1400" kern="1200">
          <a:solidFill>
            <a:schemeClr val="tx1">
              <a:lumMod val="75000"/>
              <a:lumOff val="25000"/>
            </a:schemeClr>
          </a:solidFill>
          <a:latin typeface="Century Gothic" pitchFamily="34" charset="0"/>
          <a:ea typeface="+mn-ea"/>
          <a:cs typeface="+mn-cs"/>
        </a:defRPr>
      </a:lvl1pPr>
      <a:lvl2pPr marL="654024" indent="0" algn="l" defTabSz="736549" rtl="0" eaLnBrk="1" latinLnBrk="0" hangingPunct="1">
        <a:spcBef>
          <a:spcPct val="20000"/>
        </a:spcBef>
        <a:buFont typeface="Arial" pitchFamily="34" charset="0"/>
        <a:buChar char="•"/>
        <a:defRPr sz="1400" kern="1200">
          <a:solidFill>
            <a:schemeClr val="tx1">
              <a:lumMod val="75000"/>
              <a:lumOff val="25000"/>
            </a:schemeClr>
          </a:solidFill>
          <a:latin typeface="Century Gothic" pitchFamily="34" charset="0"/>
          <a:ea typeface="+mn-ea"/>
          <a:cs typeface="+mn-cs"/>
        </a:defRPr>
      </a:lvl2pPr>
      <a:lvl3pPr marL="1022300" indent="0" algn="l" defTabSz="736549" rtl="0" eaLnBrk="1" latinLnBrk="0" hangingPunct="1">
        <a:spcBef>
          <a:spcPct val="20000"/>
        </a:spcBef>
        <a:buFont typeface="Arial" pitchFamily="34" charset="0"/>
        <a:buChar char="•"/>
        <a:defRPr sz="1400" kern="1200">
          <a:solidFill>
            <a:schemeClr val="tx1">
              <a:lumMod val="75000"/>
              <a:lumOff val="25000"/>
            </a:schemeClr>
          </a:solidFill>
          <a:latin typeface="Century Gothic" pitchFamily="34" charset="0"/>
          <a:ea typeface="+mn-ea"/>
          <a:cs typeface="+mn-cs"/>
        </a:defRPr>
      </a:lvl3pPr>
      <a:lvl4pPr marL="1390574" indent="0" algn="l" defTabSz="736549" rtl="0" eaLnBrk="1" latinLnBrk="0" hangingPunct="1">
        <a:spcBef>
          <a:spcPct val="20000"/>
        </a:spcBef>
        <a:buFont typeface="Arial" pitchFamily="34" charset="0"/>
        <a:buChar char="•"/>
        <a:defRPr sz="1400" kern="1200">
          <a:solidFill>
            <a:schemeClr val="tx1">
              <a:lumMod val="75000"/>
              <a:lumOff val="25000"/>
            </a:schemeClr>
          </a:solidFill>
          <a:latin typeface="Century Gothic" pitchFamily="34" charset="0"/>
          <a:ea typeface="+mn-ea"/>
          <a:cs typeface="+mn-cs"/>
        </a:defRPr>
      </a:lvl4pPr>
      <a:lvl5pPr marL="1758849" indent="0" algn="l" defTabSz="736549" rtl="0" eaLnBrk="1" latinLnBrk="0" hangingPunct="1">
        <a:spcBef>
          <a:spcPct val="20000"/>
        </a:spcBef>
        <a:buFont typeface="Arial" pitchFamily="34" charset="0"/>
        <a:buChar char="•"/>
        <a:defRPr sz="1400" kern="1200">
          <a:solidFill>
            <a:schemeClr val="tx1">
              <a:lumMod val="75000"/>
              <a:lumOff val="25000"/>
            </a:schemeClr>
          </a:solidFill>
          <a:latin typeface="Century Gothic" pitchFamily="34" charset="0"/>
          <a:ea typeface="+mn-ea"/>
          <a:cs typeface="+mn-cs"/>
        </a:defRPr>
      </a:lvl5pPr>
      <a:lvl6pPr marL="2025510" indent="-184137" algn="l" defTabSz="736549"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93785" indent="-184137" algn="l" defTabSz="736549"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62060" indent="-184137" algn="l" defTabSz="736549"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30334" indent="-184137" algn="l" defTabSz="736549"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36549" rtl="0" eaLnBrk="1" latinLnBrk="0" hangingPunct="1">
        <a:defRPr sz="1400" kern="1200">
          <a:solidFill>
            <a:schemeClr val="tx1"/>
          </a:solidFill>
          <a:latin typeface="+mn-lt"/>
          <a:ea typeface="+mn-ea"/>
          <a:cs typeface="+mn-cs"/>
        </a:defRPr>
      </a:lvl1pPr>
      <a:lvl2pPr marL="368275" algn="l" defTabSz="736549" rtl="0" eaLnBrk="1" latinLnBrk="0" hangingPunct="1">
        <a:defRPr sz="1400" kern="1200">
          <a:solidFill>
            <a:schemeClr val="tx1"/>
          </a:solidFill>
          <a:latin typeface="+mn-lt"/>
          <a:ea typeface="+mn-ea"/>
          <a:cs typeface="+mn-cs"/>
        </a:defRPr>
      </a:lvl2pPr>
      <a:lvl3pPr marL="736549" algn="l" defTabSz="736549" rtl="0" eaLnBrk="1" latinLnBrk="0" hangingPunct="1">
        <a:defRPr sz="1400" kern="1200">
          <a:solidFill>
            <a:schemeClr val="tx1"/>
          </a:solidFill>
          <a:latin typeface="+mn-lt"/>
          <a:ea typeface="+mn-ea"/>
          <a:cs typeface="+mn-cs"/>
        </a:defRPr>
      </a:lvl3pPr>
      <a:lvl4pPr marL="1104824" algn="l" defTabSz="736549" rtl="0" eaLnBrk="1" latinLnBrk="0" hangingPunct="1">
        <a:defRPr sz="1400" kern="1200">
          <a:solidFill>
            <a:schemeClr val="tx1"/>
          </a:solidFill>
          <a:latin typeface="+mn-lt"/>
          <a:ea typeface="+mn-ea"/>
          <a:cs typeface="+mn-cs"/>
        </a:defRPr>
      </a:lvl4pPr>
      <a:lvl5pPr marL="1473098" algn="l" defTabSz="736549" rtl="0" eaLnBrk="1" latinLnBrk="0" hangingPunct="1">
        <a:defRPr sz="1400" kern="1200">
          <a:solidFill>
            <a:schemeClr val="tx1"/>
          </a:solidFill>
          <a:latin typeface="+mn-lt"/>
          <a:ea typeface="+mn-ea"/>
          <a:cs typeface="+mn-cs"/>
        </a:defRPr>
      </a:lvl5pPr>
      <a:lvl6pPr marL="1841373" algn="l" defTabSz="736549" rtl="0" eaLnBrk="1" latinLnBrk="0" hangingPunct="1">
        <a:defRPr sz="1400" kern="1200">
          <a:solidFill>
            <a:schemeClr val="tx1"/>
          </a:solidFill>
          <a:latin typeface="+mn-lt"/>
          <a:ea typeface="+mn-ea"/>
          <a:cs typeface="+mn-cs"/>
        </a:defRPr>
      </a:lvl6pPr>
      <a:lvl7pPr marL="2209648" algn="l" defTabSz="736549" rtl="0" eaLnBrk="1" latinLnBrk="0" hangingPunct="1">
        <a:defRPr sz="1400" kern="1200">
          <a:solidFill>
            <a:schemeClr val="tx1"/>
          </a:solidFill>
          <a:latin typeface="+mn-lt"/>
          <a:ea typeface="+mn-ea"/>
          <a:cs typeface="+mn-cs"/>
        </a:defRPr>
      </a:lvl7pPr>
      <a:lvl8pPr marL="2577922" algn="l" defTabSz="736549" rtl="0" eaLnBrk="1" latinLnBrk="0" hangingPunct="1">
        <a:defRPr sz="1400" kern="1200">
          <a:solidFill>
            <a:schemeClr val="tx1"/>
          </a:solidFill>
          <a:latin typeface="+mn-lt"/>
          <a:ea typeface="+mn-ea"/>
          <a:cs typeface="+mn-cs"/>
        </a:defRPr>
      </a:lvl8pPr>
      <a:lvl9pPr marL="2946197" algn="l" defTabSz="736549"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ZA" dirty="0" err="1" smtClean="0"/>
              <a:t>Goso</a:t>
            </a:r>
            <a:r>
              <a:rPr lang="en-ZA" dirty="0" smtClean="0"/>
              <a:t> the Teacher</a:t>
            </a:r>
            <a:endParaRPr lang="en-ZA" dirty="0"/>
          </a:p>
        </p:txBody>
      </p:sp>
      <p:sp>
        <p:nvSpPr>
          <p:cNvPr id="5" name="Subtitle 4"/>
          <p:cNvSpPr>
            <a:spLocks noGrp="1"/>
          </p:cNvSpPr>
          <p:nvPr>
            <p:ph type="subTitle" idx="1"/>
          </p:nvPr>
        </p:nvSpPr>
        <p:spPr/>
        <p:txBody>
          <a:bodyPr/>
          <a:lstStyle/>
          <a:p>
            <a:r>
              <a:rPr lang="en-ZA" dirty="0" smtClean="0"/>
              <a:t>Adapted from one of George W Bateman’s </a:t>
            </a:r>
            <a:r>
              <a:rPr lang="en-ZA" i="1" dirty="0" smtClean="0"/>
              <a:t>Zanzibar Tales</a:t>
            </a:r>
          </a:p>
          <a:p>
            <a:endParaRPr lang="en-ZA" i="1" dirty="0" smtClean="0"/>
          </a:p>
          <a:p>
            <a:r>
              <a:rPr lang="en-ZA" dirty="0" smtClean="0"/>
              <a:t>Illustrated by Jemma Kahn</a:t>
            </a:r>
            <a:endParaRPr lang="en-ZA" dirty="0"/>
          </a:p>
        </p:txBody>
      </p:sp>
      <p:pic>
        <p:nvPicPr>
          <p:cNvPr id="2" name="Picture Placeholder 1"/>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7208" b="7208"/>
          <a:stretch>
            <a:fillRect/>
          </a:stretch>
        </p:blipFill>
        <p:spPr>
          <a:xfrm>
            <a:off x="2914248" y="1389404"/>
            <a:ext cx="4300538" cy="2117725"/>
          </a:xfrm>
        </p:spPr>
      </p:pic>
    </p:spTree>
    <p:extLst>
      <p:ext uri="{BB962C8B-B14F-4D97-AF65-F5344CB8AC3E}">
        <p14:creationId xmlns:p14="http://schemas.microsoft.com/office/powerpoint/2010/main" val="3381322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761" y="567158"/>
            <a:ext cx="3372861" cy="4193383"/>
          </a:xfrm>
        </p:spPr>
        <p:txBody>
          <a:bodyPr>
            <a:normAutofit/>
          </a:bodyPr>
          <a:lstStyle/>
          <a:p>
            <a:pPr>
              <a:buClr>
                <a:srgbClr val="AA2B1E"/>
              </a:buClr>
            </a:pPr>
            <a:r>
              <a:rPr lang="en-ZA" sz="2000" dirty="0"/>
              <a:t>So they found Knife. </a:t>
            </a:r>
          </a:p>
          <a:p>
            <a:pPr>
              <a:buClr>
                <a:srgbClr val="AA2B1E"/>
              </a:buClr>
            </a:pPr>
            <a:r>
              <a:rPr lang="en-ZA" sz="2000" dirty="0" smtClean="0"/>
              <a:t>“</a:t>
            </a:r>
            <a:r>
              <a:rPr lang="en-ZA" sz="2000" dirty="0"/>
              <a:t>It is you that cuts Rope, that ties Cat, that eats Rat, that gnaws through Mud Wall, that stops South Wind, that threw down the calabash that hit our teacher </a:t>
            </a:r>
            <a:r>
              <a:rPr lang="en-ZA" sz="2000" dirty="0" err="1"/>
              <a:t>Goso</a:t>
            </a:r>
            <a:r>
              <a:rPr lang="en-ZA" sz="2000" dirty="0"/>
              <a:t>. You should not have done it.”</a:t>
            </a:r>
          </a:p>
          <a:p>
            <a:pPr>
              <a:buClr>
                <a:srgbClr val="AA2B1E"/>
              </a:buClr>
            </a:pPr>
            <a:r>
              <a:rPr lang="en-ZA" sz="2000" dirty="0"/>
              <a:t>But Knife said, “If I were so powerful would I be burned by a fire?”</a:t>
            </a:r>
          </a:p>
          <a:p>
            <a:endParaRPr lang="en-ZA" dirty="0"/>
          </a:p>
        </p:txBody>
      </p:sp>
      <p:sp>
        <p:nvSpPr>
          <p:cNvPr id="3" name="Slide Number Placeholder 2"/>
          <p:cNvSpPr>
            <a:spLocks noGrp="1"/>
          </p:cNvSpPr>
          <p:nvPr>
            <p:ph type="sldNum" sz="quarter" idx="12"/>
          </p:nvPr>
        </p:nvSpPr>
        <p:spPr/>
        <p:txBody>
          <a:bodyPr/>
          <a:lstStyle/>
          <a:p>
            <a:fld id="{5BE3AC4B-F37E-4F81-8388-BF1F5D7BD590}" type="slidenum">
              <a:rPr lang="en-ZA" smtClean="0"/>
              <a:pPr/>
              <a:t>10</a:t>
            </a:fld>
            <a:endParaRPr lang="en-ZA" dirty="0"/>
          </a:p>
        </p:txBody>
      </p:sp>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7027" r="7027"/>
          <a:stretch>
            <a:fillRect/>
          </a:stretch>
        </p:blipFill>
        <p:spPr>
          <a:xfrm>
            <a:off x="3939625" y="659756"/>
            <a:ext cx="3317702" cy="3028184"/>
          </a:xfrm>
        </p:spPr>
      </p:pic>
    </p:spTree>
    <p:extLst>
      <p:ext uri="{BB962C8B-B14F-4D97-AF65-F5344CB8AC3E}">
        <p14:creationId xmlns:p14="http://schemas.microsoft.com/office/powerpoint/2010/main" val="842090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80631" y="717630"/>
            <a:ext cx="3247808" cy="4041907"/>
          </a:xfrm>
        </p:spPr>
        <p:txBody>
          <a:bodyPr>
            <a:noAutofit/>
          </a:bodyPr>
          <a:lstStyle/>
          <a:p>
            <a:pPr>
              <a:buClr>
                <a:srgbClr val="AA2B1E"/>
              </a:buClr>
            </a:pPr>
            <a:r>
              <a:rPr lang="en-ZA" sz="1800" dirty="0"/>
              <a:t>So they looked for the fire.</a:t>
            </a:r>
          </a:p>
          <a:p>
            <a:pPr>
              <a:lnSpc>
                <a:spcPct val="110000"/>
              </a:lnSpc>
              <a:buClr>
                <a:srgbClr val="AA2B1E"/>
              </a:buClr>
            </a:pPr>
            <a:r>
              <a:rPr lang="en-ZA" sz="1800" dirty="0" smtClean="0"/>
              <a:t>“</a:t>
            </a:r>
            <a:r>
              <a:rPr lang="en-ZA" sz="1800" dirty="0"/>
              <a:t>It is you that burns Knife, that cuts Rope, that ties Cat, that eats Rat, that gnaws through Mud Wall, that stops South Wind, that threw down the calabash that hit our teacher </a:t>
            </a:r>
            <a:r>
              <a:rPr lang="en-ZA" sz="1800" dirty="0" err="1"/>
              <a:t>Goso</a:t>
            </a:r>
            <a:r>
              <a:rPr lang="en-ZA" sz="1800" dirty="0"/>
              <a:t>. You should not have done it.”</a:t>
            </a:r>
          </a:p>
          <a:p>
            <a:pPr>
              <a:lnSpc>
                <a:spcPct val="110000"/>
              </a:lnSpc>
              <a:buClr>
                <a:srgbClr val="AA2B1E"/>
              </a:buClr>
            </a:pPr>
            <a:r>
              <a:rPr lang="en-ZA" sz="1800" dirty="0"/>
              <a:t>But Fire said, “If I were so powerful would I be put out by water</a:t>
            </a:r>
            <a:r>
              <a:rPr lang="en-ZA" sz="1800" dirty="0" smtClean="0"/>
              <a:t>?”</a:t>
            </a:r>
            <a:endParaRPr lang="en-ZA" dirty="0"/>
          </a:p>
        </p:txBody>
      </p:sp>
      <p:sp>
        <p:nvSpPr>
          <p:cNvPr id="3" name="Slide Number Placeholder 2"/>
          <p:cNvSpPr>
            <a:spLocks noGrp="1"/>
          </p:cNvSpPr>
          <p:nvPr>
            <p:ph type="sldNum" sz="quarter" idx="12"/>
          </p:nvPr>
        </p:nvSpPr>
        <p:spPr/>
        <p:txBody>
          <a:bodyPr/>
          <a:lstStyle/>
          <a:p>
            <a:fld id="{5BE3AC4B-F37E-4F81-8388-BF1F5D7BD590}" type="slidenum">
              <a:rPr lang="en-ZA" smtClean="0"/>
              <a:pPr/>
              <a:t>11</a:t>
            </a:fld>
            <a:endParaRPr lang="en-ZA" dirty="0"/>
          </a:p>
        </p:txBody>
      </p:sp>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7011" r="7011"/>
          <a:stretch>
            <a:fillRect/>
          </a:stretch>
        </p:blipFill>
        <p:spPr>
          <a:xfrm>
            <a:off x="277884" y="717630"/>
            <a:ext cx="3352544" cy="3352544"/>
          </a:xfrm>
        </p:spPr>
      </p:pic>
    </p:spTree>
    <p:extLst>
      <p:ext uri="{BB962C8B-B14F-4D97-AF65-F5344CB8AC3E}">
        <p14:creationId xmlns:p14="http://schemas.microsoft.com/office/powerpoint/2010/main" val="1150990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762" y="740780"/>
            <a:ext cx="3103973" cy="4019761"/>
          </a:xfrm>
        </p:spPr>
        <p:txBody>
          <a:bodyPr>
            <a:normAutofit lnSpcReduction="10000"/>
          </a:bodyPr>
          <a:lstStyle/>
          <a:p>
            <a:pPr>
              <a:buClr>
                <a:srgbClr val="AA2B1E"/>
              </a:buClr>
            </a:pPr>
            <a:r>
              <a:rPr lang="en-ZA" sz="1800" dirty="0"/>
              <a:t>So they went to Water. </a:t>
            </a:r>
          </a:p>
          <a:p>
            <a:pPr>
              <a:spcBef>
                <a:spcPts val="600"/>
              </a:spcBef>
              <a:buClr>
                <a:srgbClr val="AA2B1E"/>
              </a:buClr>
            </a:pPr>
            <a:r>
              <a:rPr lang="en-ZA" sz="1800" dirty="0" smtClean="0"/>
              <a:t>“</a:t>
            </a:r>
            <a:r>
              <a:rPr lang="en-ZA" sz="1800" dirty="0"/>
              <a:t>It is you that puts out Fire, that burns Knife, that cuts Rope, that ties Cat, that eats Rat, that gnaws through Mud Wall, that stops South Wind, that threw down the calabash that hit our teacher </a:t>
            </a:r>
            <a:r>
              <a:rPr lang="en-ZA" sz="1800" dirty="0" err="1"/>
              <a:t>Goso</a:t>
            </a:r>
            <a:r>
              <a:rPr lang="en-ZA" sz="1800" dirty="0"/>
              <a:t>. You should not have done it.”</a:t>
            </a:r>
          </a:p>
          <a:p>
            <a:pPr>
              <a:buClr>
                <a:srgbClr val="AA2B1E"/>
              </a:buClr>
            </a:pPr>
            <a:r>
              <a:rPr lang="en-ZA" sz="1800" dirty="0"/>
              <a:t>But Water said, “If I were so powerful would I be drunk by the ox?”</a:t>
            </a:r>
          </a:p>
          <a:p>
            <a:endParaRPr lang="en-ZA" dirty="0"/>
          </a:p>
        </p:txBody>
      </p:sp>
      <p:sp>
        <p:nvSpPr>
          <p:cNvPr id="3" name="Slide Number Placeholder 2"/>
          <p:cNvSpPr>
            <a:spLocks noGrp="1"/>
          </p:cNvSpPr>
          <p:nvPr>
            <p:ph type="sldNum" sz="quarter" idx="12"/>
          </p:nvPr>
        </p:nvSpPr>
        <p:spPr/>
        <p:txBody>
          <a:bodyPr/>
          <a:lstStyle/>
          <a:p>
            <a:fld id="{5BE3AC4B-F37E-4F81-8388-BF1F5D7BD590}" type="slidenum">
              <a:rPr lang="en-ZA" smtClean="0"/>
              <a:pPr/>
              <a:t>12</a:t>
            </a:fld>
            <a:endParaRPr lang="en-ZA" dirty="0"/>
          </a:p>
        </p:txBody>
      </p:sp>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7027" r="7027"/>
          <a:stretch>
            <a:fillRect/>
          </a:stretch>
        </p:blipFill>
        <p:spPr>
          <a:xfrm>
            <a:off x="3847029" y="740780"/>
            <a:ext cx="3456448" cy="3456448"/>
          </a:xfrm>
        </p:spPr>
      </p:pic>
    </p:spTree>
    <p:extLst>
      <p:ext uri="{BB962C8B-B14F-4D97-AF65-F5344CB8AC3E}">
        <p14:creationId xmlns:p14="http://schemas.microsoft.com/office/powerpoint/2010/main" val="2822487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77519" y="636606"/>
            <a:ext cx="3305682" cy="4039566"/>
          </a:xfrm>
        </p:spPr>
        <p:txBody>
          <a:bodyPr>
            <a:noAutofit/>
          </a:bodyPr>
          <a:lstStyle/>
          <a:p>
            <a:pPr>
              <a:buClr>
                <a:srgbClr val="AA2B1E"/>
              </a:buClr>
            </a:pPr>
            <a:r>
              <a:rPr lang="en-ZA" sz="1800" dirty="0"/>
              <a:t>So they found Ox. </a:t>
            </a:r>
          </a:p>
          <a:p>
            <a:pPr>
              <a:buClr>
                <a:srgbClr val="AA2B1E"/>
              </a:buClr>
            </a:pPr>
            <a:r>
              <a:rPr lang="en-ZA" sz="1800" dirty="0" smtClean="0"/>
              <a:t>“</a:t>
            </a:r>
            <a:r>
              <a:rPr lang="en-ZA" sz="1800" dirty="0"/>
              <a:t>It is you that drinks Water, that puts out Fire, that burns Knife, that cuts Rope, that ties Cat, that eats Rat, that gnaws through Mud Wall, that stops South Wind, that threw down the calabash that hit our teacher </a:t>
            </a:r>
            <a:r>
              <a:rPr lang="en-ZA" sz="1800" dirty="0" err="1"/>
              <a:t>Goso</a:t>
            </a:r>
            <a:r>
              <a:rPr lang="en-ZA" sz="1800" dirty="0"/>
              <a:t>. You should not have done it.”</a:t>
            </a:r>
          </a:p>
          <a:p>
            <a:pPr>
              <a:buClr>
                <a:srgbClr val="AA2B1E"/>
              </a:buClr>
            </a:pPr>
            <a:r>
              <a:rPr lang="en-ZA" sz="1800" dirty="0"/>
              <a:t>But Ox said, “If I were so powerful would I be stung by a fly?”</a:t>
            </a:r>
          </a:p>
          <a:p>
            <a:endParaRPr lang="en-ZA" sz="1800" dirty="0"/>
          </a:p>
        </p:txBody>
      </p:sp>
      <p:sp>
        <p:nvSpPr>
          <p:cNvPr id="3" name="Slide Number Placeholder 2"/>
          <p:cNvSpPr>
            <a:spLocks noGrp="1"/>
          </p:cNvSpPr>
          <p:nvPr>
            <p:ph type="sldNum" sz="quarter" idx="12"/>
          </p:nvPr>
        </p:nvSpPr>
        <p:spPr/>
        <p:txBody>
          <a:bodyPr/>
          <a:lstStyle/>
          <a:p>
            <a:fld id="{5BE3AC4B-F37E-4F81-8388-BF1F5D7BD590}" type="slidenum">
              <a:rPr lang="en-ZA" smtClean="0"/>
              <a:pPr/>
              <a:t>13</a:t>
            </a:fld>
            <a:endParaRPr lang="en-ZA" dirty="0"/>
          </a:p>
        </p:txBody>
      </p:sp>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7011" r="7011"/>
          <a:stretch>
            <a:fillRect/>
          </a:stretch>
        </p:blipFill>
        <p:spPr>
          <a:xfrm>
            <a:off x="183565" y="636606"/>
            <a:ext cx="3468023" cy="3468023"/>
          </a:xfrm>
        </p:spPr>
      </p:pic>
    </p:spTree>
    <p:extLst>
      <p:ext uri="{BB962C8B-B14F-4D97-AF65-F5344CB8AC3E}">
        <p14:creationId xmlns:p14="http://schemas.microsoft.com/office/powerpoint/2010/main" val="2894971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5174" y="469800"/>
            <a:ext cx="3776354" cy="4753347"/>
          </a:xfrm>
        </p:spPr>
        <p:txBody>
          <a:bodyPr>
            <a:noAutofit/>
          </a:bodyPr>
          <a:lstStyle/>
          <a:p>
            <a:pPr>
              <a:lnSpc>
                <a:spcPct val="120000"/>
              </a:lnSpc>
              <a:buClr>
                <a:srgbClr val="AA2B1E"/>
              </a:buClr>
            </a:pPr>
            <a:r>
              <a:rPr lang="en-ZA" sz="1800" dirty="0"/>
              <a:t>So they found Fly. </a:t>
            </a:r>
          </a:p>
          <a:p>
            <a:pPr>
              <a:lnSpc>
                <a:spcPct val="120000"/>
              </a:lnSpc>
              <a:buClr>
                <a:srgbClr val="AA2B1E"/>
              </a:buClr>
            </a:pPr>
            <a:r>
              <a:rPr lang="en-ZA" sz="1800" dirty="0" smtClean="0"/>
              <a:t>“</a:t>
            </a:r>
            <a:r>
              <a:rPr lang="en-ZA" sz="1800" dirty="0"/>
              <a:t>It is you that stings Ox, that drinks Water, that puts out Fire, that burns Knife, that cuts Rope, that ties Cat, that eats Rat, that gnaws through Mud Wall, that stops South Wind, that threw down the calabash that hit our teacher </a:t>
            </a:r>
            <a:r>
              <a:rPr lang="en-ZA" sz="1800" dirty="0" err="1"/>
              <a:t>Goso</a:t>
            </a:r>
            <a:r>
              <a:rPr lang="en-ZA" sz="1800" dirty="0"/>
              <a:t>. You should not have done it.”</a:t>
            </a:r>
          </a:p>
          <a:p>
            <a:pPr>
              <a:lnSpc>
                <a:spcPct val="120000"/>
              </a:lnSpc>
              <a:buClr>
                <a:srgbClr val="AA2B1E"/>
              </a:buClr>
            </a:pPr>
            <a:r>
              <a:rPr lang="en-ZA" sz="1800" dirty="0"/>
              <a:t>But Fly said, “If I were so powerful, would I be eaten by the gazelle?”</a:t>
            </a:r>
          </a:p>
          <a:p>
            <a:endParaRPr lang="en-ZA" sz="1800" dirty="0"/>
          </a:p>
        </p:txBody>
      </p:sp>
      <p:sp>
        <p:nvSpPr>
          <p:cNvPr id="3" name="Slide Number Placeholder 2"/>
          <p:cNvSpPr>
            <a:spLocks noGrp="1"/>
          </p:cNvSpPr>
          <p:nvPr>
            <p:ph type="sldNum" sz="quarter" idx="12"/>
          </p:nvPr>
        </p:nvSpPr>
        <p:spPr/>
        <p:txBody>
          <a:bodyPr/>
          <a:lstStyle/>
          <a:p>
            <a:fld id="{5BE3AC4B-F37E-4F81-8388-BF1F5D7BD590}" type="slidenum">
              <a:rPr lang="en-ZA" smtClean="0"/>
              <a:pPr/>
              <a:t>14</a:t>
            </a:fld>
            <a:endParaRPr lang="en-ZA" dirty="0"/>
          </a:p>
        </p:txBody>
      </p:sp>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7027" r="7027"/>
          <a:stretch>
            <a:fillRect/>
          </a:stretch>
        </p:blipFill>
        <p:spPr>
          <a:xfrm>
            <a:off x="4239235" y="520861"/>
            <a:ext cx="3125165" cy="3125165"/>
          </a:xfrm>
        </p:spPr>
      </p:pic>
    </p:spTree>
    <p:extLst>
      <p:ext uri="{BB962C8B-B14F-4D97-AF65-F5344CB8AC3E}">
        <p14:creationId xmlns:p14="http://schemas.microsoft.com/office/powerpoint/2010/main" val="3616533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218" y="729204"/>
            <a:ext cx="3449255" cy="4031337"/>
          </a:xfrm>
        </p:spPr>
        <p:txBody>
          <a:bodyPr>
            <a:normAutofit/>
          </a:bodyPr>
          <a:lstStyle/>
          <a:p>
            <a:pPr>
              <a:lnSpc>
                <a:spcPct val="110000"/>
              </a:lnSpc>
              <a:buClr>
                <a:srgbClr val="AA2B1E"/>
              </a:buClr>
            </a:pPr>
            <a:r>
              <a:rPr lang="en-ZA" sz="1800" dirty="0"/>
              <a:t>So they found </a:t>
            </a:r>
            <a:r>
              <a:rPr lang="en-ZA" sz="1800" dirty="0" err="1"/>
              <a:t>Paa</a:t>
            </a:r>
            <a:r>
              <a:rPr lang="en-ZA" sz="1800" dirty="0"/>
              <a:t>, the gazelle.</a:t>
            </a:r>
          </a:p>
          <a:p>
            <a:pPr>
              <a:lnSpc>
                <a:spcPct val="110000"/>
              </a:lnSpc>
              <a:buClr>
                <a:srgbClr val="AA2B1E"/>
              </a:buClr>
            </a:pPr>
            <a:r>
              <a:rPr lang="en-ZA" sz="1800" dirty="0"/>
              <a:t>“It is you that eats Fly, that stings Ox, that drinks Water, that puts out Fire, that burns Knife, that cuts Rope, that ties Cat, that eats Rat, that gnaws through Mud Wall, that stops South Wind, that threw down the calabash that hit our teacher </a:t>
            </a:r>
            <a:r>
              <a:rPr lang="en-ZA" sz="1800" dirty="0" err="1"/>
              <a:t>Goso</a:t>
            </a:r>
            <a:r>
              <a:rPr lang="en-ZA" sz="1800" dirty="0"/>
              <a:t>. You should not have done it.”</a:t>
            </a:r>
          </a:p>
          <a:p>
            <a:endParaRPr lang="en-ZA" dirty="0"/>
          </a:p>
          <a:p>
            <a:endParaRPr lang="en-ZA" dirty="0"/>
          </a:p>
        </p:txBody>
      </p:sp>
      <p:sp>
        <p:nvSpPr>
          <p:cNvPr id="3" name="Slide Number Placeholder 2"/>
          <p:cNvSpPr>
            <a:spLocks noGrp="1"/>
          </p:cNvSpPr>
          <p:nvPr>
            <p:ph type="sldNum" sz="quarter" idx="12"/>
          </p:nvPr>
        </p:nvSpPr>
        <p:spPr/>
        <p:txBody>
          <a:bodyPr/>
          <a:lstStyle/>
          <a:p>
            <a:fld id="{5BE3AC4B-F37E-4F81-8388-BF1F5D7BD590}" type="slidenum">
              <a:rPr lang="en-ZA" smtClean="0"/>
              <a:pPr/>
              <a:t>15</a:t>
            </a:fld>
            <a:endParaRPr lang="en-ZA" dirty="0"/>
          </a:p>
        </p:txBody>
      </p:sp>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7027" r="7027"/>
          <a:stretch>
            <a:fillRect/>
          </a:stretch>
        </p:blipFill>
        <p:spPr>
          <a:xfrm>
            <a:off x="3823879" y="879675"/>
            <a:ext cx="3586913" cy="3586913"/>
          </a:xfrm>
        </p:spPr>
      </p:pic>
    </p:spTree>
    <p:extLst>
      <p:ext uri="{BB962C8B-B14F-4D97-AF65-F5344CB8AC3E}">
        <p14:creationId xmlns:p14="http://schemas.microsoft.com/office/powerpoint/2010/main" val="1257721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01610" y="717935"/>
            <a:ext cx="2928395" cy="3752540"/>
          </a:xfrm>
        </p:spPr>
        <p:txBody>
          <a:bodyPr>
            <a:noAutofit/>
          </a:bodyPr>
          <a:lstStyle/>
          <a:p>
            <a:r>
              <a:rPr lang="en-ZA" sz="2000" dirty="0" err="1"/>
              <a:t>Paa</a:t>
            </a:r>
            <a:r>
              <a:rPr lang="en-ZA" sz="2000" dirty="0"/>
              <a:t> was so surprised at being found out, that he had nothing to say. </a:t>
            </a:r>
            <a:endParaRPr lang="en-ZA" sz="2000" dirty="0" smtClean="0"/>
          </a:p>
          <a:p>
            <a:r>
              <a:rPr lang="en-ZA" sz="2000" dirty="0" smtClean="0"/>
              <a:t>Then </a:t>
            </a:r>
            <a:r>
              <a:rPr lang="en-ZA" sz="2000" dirty="0"/>
              <a:t>the children said: “You are the one that threw down the calabash that hit our teacher </a:t>
            </a:r>
            <a:r>
              <a:rPr lang="en-ZA" sz="2000" dirty="0" err="1"/>
              <a:t>Goso</a:t>
            </a:r>
            <a:r>
              <a:rPr lang="en-ZA" sz="2000" dirty="0"/>
              <a:t>. You are the one that must be punished!”</a:t>
            </a:r>
          </a:p>
          <a:p>
            <a:endParaRPr lang="en-ZA" sz="2000" dirty="0"/>
          </a:p>
        </p:txBody>
      </p:sp>
      <p:sp>
        <p:nvSpPr>
          <p:cNvPr id="3" name="Slide Number Placeholder 2"/>
          <p:cNvSpPr>
            <a:spLocks noGrp="1"/>
          </p:cNvSpPr>
          <p:nvPr>
            <p:ph type="sldNum" sz="quarter" idx="12"/>
          </p:nvPr>
        </p:nvSpPr>
        <p:spPr/>
        <p:txBody>
          <a:bodyPr/>
          <a:lstStyle/>
          <a:p>
            <a:fld id="{5BE3AC4B-F37E-4F81-8388-BF1F5D7BD590}" type="slidenum">
              <a:rPr lang="en-ZA" smtClean="0"/>
              <a:pPr/>
              <a:t>16</a:t>
            </a:fld>
            <a:endParaRPr lang="en-ZA" dirty="0"/>
          </a:p>
        </p:txBody>
      </p:sp>
      <p:pic>
        <p:nvPicPr>
          <p:cNvPr id="7" name="Picture Placeholder 6"/>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522" r="3522"/>
          <a:stretch>
            <a:fillRect/>
          </a:stretch>
        </p:blipFill>
        <p:spPr>
          <a:xfrm>
            <a:off x="199492" y="717935"/>
            <a:ext cx="3766606" cy="3483840"/>
          </a:xfrm>
        </p:spPr>
      </p:pic>
    </p:spTree>
    <p:extLst>
      <p:ext uri="{BB962C8B-B14F-4D97-AF65-F5344CB8AC3E}">
        <p14:creationId xmlns:p14="http://schemas.microsoft.com/office/powerpoint/2010/main" val="2461585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err="1" smtClean="0"/>
              <a:t>Goso</a:t>
            </a:r>
            <a:r>
              <a:rPr lang="en-ZA" dirty="0" smtClean="0"/>
              <a:t> the Teacher</a:t>
            </a:r>
            <a:endParaRPr lang="en-ZA" dirty="0"/>
          </a:p>
        </p:txBody>
      </p:sp>
      <p:sp>
        <p:nvSpPr>
          <p:cNvPr id="3" name="Subtitle 2"/>
          <p:cNvSpPr>
            <a:spLocks noGrp="1"/>
          </p:cNvSpPr>
          <p:nvPr>
            <p:ph type="subTitle" idx="1"/>
          </p:nvPr>
        </p:nvSpPr>
        <p:spPr/>
        <p:txBody>
          <a:bodyPr>
            <a:normAutofit fontScale="92500" lnSpcReduction="10000"/>
          </a:bodyPr>
          <a:lstStyle/>
          <a:p>
            <a:r>
              <a:rPr lang="en-ZA" dirty="0" smtClean="0"/>
              <a:t>Adapted by Tessa Welch  from one of George W Bateman’s Zanzibar Tales </a:t>
            </a:r>
            <a:endParaRPr lang="en-ZA" dirty="0"/>
          </a:p>
        </p:txBody>
      </p:sp>
      <p:sp>
        <p:nvSpPr>
          <p:cNvPr id="4" name="Text Placeholder 3"/>
          <p:cNvSpPr>
            <a:spLocks noGrp="1"/>
          </p:cNvSpPr>
          <p:nvPr>
            <p:ph type="body" sz="quarter" idx="10"/>
          </p:nvPr>
        </p:nvSpPr>
        <p:spPr>
          <a:xfrm>
            <a:off x="352697" y="2550022"/>
            <a:ext cx="3416300" cy="502920"/>
          </a:xfrm>
        </p:spPr>
        <p:txBody>
          <a:bodyPr/>
          <a:lstStyle/>
          <a:p>
            <a:r>
              <a:rPr lang="en-ZA" dirty="0" smtClean="0"/>
              <a:t>Jemma Kahn</a:t>
            </a:r>
            <a:endParaRPr lang="en-ZA" dirty="0"/>
          </a:p>
        </p:txBody>
      </p:sp>
      <p:pic>
        <p:nvPicPr>
          <p:cNvPr id="11" name="Picture Placeholder 10"/>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t="4335" b="4335"/>
          <a:stretch>
            <a:fillRect/>
          </a:stretch>
        </p:blipFill>
        <p:spPr>
          <a:xfrm>
            <a:off x="3902075" y="1338263"/>
            <a:ext cx="3175000" cy="1668462"/>
          </a:xfrm>
        </p:spPr>
      </p:pic>
      <p:sp>
        <p:nvSpPr>
          <p:cNvPr id="7" name="Text Placeholder 6"/>
          <p:cNvSpPr>
            <a:spLocks noGrp="1"/>
          </p:cNvSpPr>
          <p:nvPr>
            <p:ph type="body" sz="quarter" idx="4294967295"/>
          </p:nvPr>
        </p:nvSpPr>
        <p:spPr>
          <a:xfrm>
            <a:off x="3781425" y="3332093"/>
            <a:ext cx="3416300" cy="358872"/>
          </a:xfrm>
        </p:spPr>
        <p:txBody>
          <a:bodyPr>
            <a:normAutofit/>
          </a:bodyPr>
          <a:lstStyle/>
          <a:p>
            <a:r>
              <a:rPr lang="en-ZA" sz="1100" dirty="0" smtClean="0"/>
              <a:t>© African Storybook Initiative, 2013</a:t>
            </a:r>
            <a:endParaRPr lang="en-ZA" sz="1100" dirty="0"/>
          </a:p>
        </p:txBody>
      </p:sp>
      <p:pic>
        <p:nvPicPr>
          <p:cNvPr id="6" name="Picture 5"/>
          <p:cNvPicPr>
            <a:picLocks noChangeAspect="1"/>
          </p:cNvPicPr>
          <p:nvPr/>
        </p:nvPicPr>
        <p:blipFill>
          <a:blip r:embed="rId3"/>
          <a:stretch>
            <a:fillRect/>
          </a:stretch>
        </p:blipFill>
        <p:spPr>
          <a:xfrm>
            <a:off x="5099397" y="3690965"/>
            <a:ext cx="780356" cy="274344"/>
          </a:xfrm>
          <a:prstGeom prst="rect">
            <a:avLst/>
          </a:prstGeom>
        </p:spPr>
      </p:pic>
    </p:spTree>
    <p:extLst>
      <p:ext uri="{BB962C8B-B14F-4D97-AF65-F5344CB8AC3E}">
        <p14:creationId xmlns:p14="http://schemas.microsoft.com/office/powerpoint/2010/main" val="1413653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1222" y="982228"/>
            <a:ext cx="3139409" cy="3752540"/>
          </a:xfrm>
        </p:spPr>
        <p:txBody>
          <a:bodyPr>
            <a:normAutofit/>
          </a:bodyPr>
          <a:lstStyle/>
          <a:p>
            <a:r>
              <a:rPr lang="en-ZA" sz="2000" dirty="0"/>
              <a:t>Once there was a man named </a:t>
            </a:r>
            <a:r>
              <a:rPr lang="en-ZA" sz="2000" dirty="0" err="1"/>
              <a:t>Goso</a:t>
            </a:r>
            <a:r>
              <a:rPr lang="en-ZA" sz="2000" dirty="0"/>
              <a:t>. </a:t>
            </a:r>
          </a:p>
          <a:p>
            <a:endParaRPr lang="en-ZA" sz="2000" dirty="0"/>
          </a:p>
          <a:p>
            <a:r>
              <a:rPr lang="en-ZA" sz="2000" dirty="0" smtClean="0"/>
              <a:t>He </a:t>
            </a:r>
            <a:r>
              <a:rPr lang="en-ZA" sz="2000" dirty="0"/>
              <a:t>taught children to read, </a:t>
            </a:r>
            <a:r>
              <a:rPr lang="en-ZA" sz="2000" dirty="0" smtClean="0"/>
              <a:t>not </a:t>
            </a:r>
            <a:r>
              <a:rPr lang="en-ZA" sz="2000" dirty="0"/>
              <a:t>in a schoolhouse</a:t>
            </a:r>
          </a:p>
          <a:p>
            <a:r>
              <a:rPr lang="en-ZA" sz="2000" dirty="0"/>
              <a:t>but under a calabash tree. </a:t>
            </a:r>
          </a:p>
          <a:p>
            <a:endParaRPr lang="en-ZA" dirty="0"/>
          </a:p>
        </p:txBody>
      </p:sp>
      <p:sp>
        <p:nvSpPr>
          <p:cNvPr id="3" name="Slide Number Placeholder 2"/>
          <p:cNvSpPr>
            <a:spLocks noGrp="1"/>
          </p:cNvSpPr>
          <p:nvPr>
            <p:ph type="sldNum" sz="quarter" idx="12"/>
          </p:nvPr>
        </p:nvSpPr>
        <p:spPr/>
        <p:txBody>
          <a:bodyPr/>
          <a:lstStyle/>
          <a:p>
            <a:fld id="{5BE3AC4B-F37E-4F81-8388-BF1F5D7BD590}" type="slidenum">
              <a:rPr lang="en-ZA" smtClean="0"/>
              <a:pPr/>
              <a:t>2</a:t>
            </a:fld>
            <a:endParaRPr lang="en-ZA" dirty="0"/>
          </a:p>
        </p:txBody>
      </p:sp>
      <p:sp>
        <p:nvSpPr>
          <p:cNvPr id="5" name="Picture Placeholder 4"/>
          <p:cNvSpPr>
            <a:spLocks noGrp="1"/>
          </p:cNvSpPr>
          <p:nvPr>
            <p:ph type="pic" sz="quarter" idx="10"/>
          </p:nvPr>
        </p:nvSpPr>
        <p:spPr/>
      </p:sp>
      <p:pic>
        <p:nvPicPr>
          <p:cNvPr id="6" name="Picture 5"/>
          <p:cNvPicPr>
            <a:picLocks noChangeAspect="1"/>
          </p:cNvPicPr>
          <p:nvPr/>
        </p:nvPicPr>
        <p:blipFill>
          <a:blip r:embed="rId2"/>
          <a:stretch>
            <a:fillRect/>
          </a:stretch>
        </p:blipFill>
        <p:spPr>
          <a:xfrm>
            <a:off x="3780631" y="887296"/>
            <a:ext cx="3399932" cy="3381521"/>
          </a:xfrm>
          <a:prstGeom prst="rect">
            <a:avLst/>
          </a:prstGeom>
        </p:spPr>
      </p:pic>
    </p:spTree>
    <p:extLst>
      <p:ext uri="{BB962C8B-B14F-4D97-AF65-F5344CB8AC3E}">
        <p14:creationId xmlns:p14="http://schemas.microsoft.com/office/powerpoint/2010/main" val="1644197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91528" y="961764"/>
            <a:ext cx="3103973" cy="3752540"/>
          </a:xfrm>
        </p:spPr>
        <p:txBody>
          <a:bodyPr>
            <a:normAutofit/>
          </a:bodyPr>
          <a:lstStyle/>
          <a:p>
            <a:r>
              <a:rPr lang="en-ZA" sz="2000" dirty="0">
                <a:solidFill>
                  <a:schemeClr val="tx1"/>
                </a:solidFill>
              </a:rPr>
              <a:t>One evening, </a:t>
            </a:r>
            <a:r>
              <a:rPr lang="en-ZA" sz="2000" dirty="0" err="1">
                <a:solidFill>
                  <a:schemeClr val="tx1"/>
                </a:solidFill>
              </a:rPr>
              <a:t>Paa</a:t>
            </a:r>
            <a:r>
              <a:rPr lang="en-ZA" sz="2000" dirty="0">
                <a:solidFill>
                  <a:schemeClr val="tx1"/>
                </a:solidFill>
              </a:rPr>
              <a:t>, the gazelle, climbed up the tree to steal some fruit. </a:t>
            </a:r>
          </a:p>
          <a:p>
            <a:endParaRPr lang="en-ZA" sz="2000" dirty="0">
              <a:solidFill>
                <a:schemeClr val="tx1"/>
              </a:solidFill>
            </a:endParaRPr>
          </a:p>
          <a:p>
            <a:r>
              <a:rPr lang="en-ZA" sz="2000" dirty="0">
                <a:solidFill>
                  <a:schemeClr val="tx1"/>
                </a:solidFill>
              </a:rPr>
              <a:t>He shook off a calabash </a:t>
            </a:r>
          </a:p>
          <a:p>
            <a:r>
              <a:rPr lang="en-ZA" sz="2000" dirty="0" smtClean="0">
                <a:solidFill>
                  <a:schemeClr val="tx1"/>
                </a:solidFill>
              </a:rPr>
              <a:t>and </a:t>
            </a:r>
            <a:r>
              <a:rPr lang="en-ZA" sz="2000" dirty="0">
                <a:solidFill>
                  <a:schemeClr val="tx1"/>
                </a:solidFill>
              </a:rPr>
              <a:t>it hit </a:t>
            </a:r>
            <a:r>
              <a:rPr lang="en-ZA" sz="2000" dirty="0" err="1">
                <a:solidFill>
                  <a:schemeClr val="tx1"/>
                </a:solidFill>
              </a:rPr>
              <a:t>Goso</a:t>
            </a:r>
            <a:r>
              <a:rPr lang="en-ZA" sz="2000" dirty="0">
                <a:solidFill>
                  <a:schemeClr val="tx1"/>
                </a:solidFill>
              </a:rPr>
              <a:t> on the head and killed him.</a:t>
            </a:r>
          </a:p>
          <a:p>
            <a:endParaRPr lang="en-ZA" sz="2000" dirty="0"/>
          </a:p>
        </p:txBody>
      </p:sp>
      <p:sp>
        <p:nvSpPr>
          <p:cNvPr id="3" name="Slide Number Placeholder 2"/>
          <p:cNvSpPr>
            <a:spLocks noGrp="1"/>
          </p:cNvSpPr>
          <p:nvPr>
            <p:ph type="sldNum" sz="quarter" idx="12"/>
          </p:nvPr>
        </p:nvSpPr>
        <p:spPr/>
        <p:txBody>
          <a:bodyPr/>
          <a:lstStyle/>
          <a:p>
            <a:fld id="{5BE3AC4B-F37E-4F81-8388-BF1F5D7BD590}" type="slidenum">
              <a:rPr lang="en-ZA" smtClean="0"/>
              <a:pPr/>
              <a:t>3</a:t>
            </a:fld>
            <a:endParaRPr lang="en-ZA" dirty="0"/>
          </a:p>
        </p:txBody>
      </p:sp>
      <p:sp>
        <p:nvSpPr>
          <p:cNvPr id="4" name="Picture Placeholder 3"/>
          <p:cNvSpPr>
            <a:spLocks noGrp="1"/>
          </p:cNvSpPr>
          <p:nvPr>
            <p:ph type="pic" sz="quarter" idx="10"/>
          </p:nvPr>
        </p:nvSpPr>
        <p:spPr/>
      </p:sp>
      <p:pic>
        <p:nvPicPr>
          <p:cNvPr id="7" name="Picture Placeholder 6"/>
          <p:cNvPicPr>
            <a:picLocks noChangeAspect="1"/>
          </p:cNvPicPr>
          <p:nvPr/>
        </p:nvPicPr>
        <p:blipFill>
          <a:blip r:embed="rId2">
            <a:extLst>
              <a:ext uri="{28A0092B-C50C-407E-A947-70E740481C1C}">
                <a14:useLocalDpi xmlns:a14="http://schemas.microsoft.com/office/drawing/2010/main" val="0"/>
              </a:ext>
            </a:extLst>
          </a:blip>
          <a:srcRect l="3522" r="3522"/>
          <a:stretch>
            <a:fillRect/>
          </a:stretch>
        </p:blipFill>
        <p:spPr>
          <a:xfrm>
            <a:off x="206215" y="836137"/>
            <a:ext cx="3766606" cy="3483840"/>
          </a:xfrm>
          <a:prstGeom prst="rect">
            <a:avLst/>
          </a:prstGeom>
          <a:noFill/>
          <a:ln w="127000">
            <a:noFill/>
            <a:miter lim="800000"/>
          </a:ln>
        </p:spPr>
      </p:pic>
    </p:spTree>
    <p:extLst>
      <p:ext uri="{BB962C8B-B14F-4D97-AF65-F5344CB8AC3E}">
        <p14:creationId xmlns:p14="http://schemas.microsoft.com/office/powerpoint/2010/main" val="2879333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0876" y="593629"/>
            <a:ext cx="3320652" cy="4330083"/>
          </a:xfrm>
        </p:spPr>
        <p:txBody>
          <a:bodyPr/>
          <a:lstStyle/>
          <a:p>
            <a:endParaRPr lang="en-ZA" sz="2000" dirty="0" smtClean="0"/>
          </a:p>
          <a:p>
            <a:r>
              <a:rPr lang="en-ZA" sz="2000" dirty="0" smtClean="0"/>
              <a:t>When </a:t>
            </a:r>
            <a:r>
              <a:rPr lang="en-ZA" sz="2000" dirty="0"/>
              <a:t>the children found their teacher lying dead on the ground, they were very sad. </a:t>
            </a:r>
          </a:p>
          <a:p>
            <a:endParaRPr lang="en-ZA" sz="2000" dirty="0"/>
          </a:p>
          <a:p>
            <a:r>
              <a:rPr lang="en-ZA" sz="2000" dirty="0"/>
              <a:t>They wanted to find the one who had killed </a:t>
            </a:r>
            <a:r>
              <a:rPr lang="en-ZA" sz="2000" dirty="0" err="1"/>
              <a:t>Goso</a:t>
            </a:r>
            <a:r>
              <a:rPr lang="en-ZA" sz="2000" dirty="0"/>
              <a:t>. </a:t>
            </a:r>
          </a:p>
          <a:p>
            <a:endParaRPr lang="en-ZA" dirty="0"/>
          </a:p>
        </p:txBody>
      </p:sp>
      <p:sp>
        <p:nvSpPr>
          <p:cNvPr id="3" name="Slide Number Placeholder 2"/>
          <p:cNvSpPr>
            <a:spLocks noGrp="1"/>
          </p:cNvSpPr>
          <p:nvPr>
            <p:ph type="sldNum" sz="quarter" idx="12"/>
          </p:nvPr>
        </p:nvSpPr>
        <p:spPr/>
        <p:txBody>
          <a:bodyPr/>
          <a:lstStyle/>
          <a:p>
            <a:fld id="{5BE3AC4B-F37E-4F81-8388-BF1F5D7BD590}" type="slidenum">
              <a:rPr lang="en-ZA" smtClean="0"/>
              <a:pPr/>
              <a:t>4</a:t>
            </a:fld>
            <a:endParaRPr lang="en-ZA" dirty="0"/>
          </a:p>
        </p:txBody>
      </p:sp>
      <p:sp>
        <p:nvSpPr>
          <p:cNvPr id="4" name="Picture Placeholder 3"/>
          <p:cNvSpPr>
            <a:spLocks noGrp="1"/>
          </p:cNvSpPr>
          <p:nvPr>
            <p:ph type="pic" sz="quarter" idx="10"/>
          </p:nvPr>
        </p:nvSpPr>
        <p:spPr>
          <a:xfrm>
            <a:off x="4537274" y="787078"/>
            <a:ext cx="2280215" cy="4027351"/>
          </a:xfrm>
        </p:spPr>
      </p:sp>
      <p:graphicFrame>
        <p:nvGraphicFramePr>
          <p:cNvPr id="8" name="Object 7"/>
          <p:cNvGraphicFramePr>
            <a:graphicFrameLocks noChangeAspect="1"/>
          </p:cNvGraphicFramePr>
          <p:nvPr>
            <p:extLst>
              <p:ext uri="{D42A27DB-BD31-4B8C-83A1-F6EECF244321}">
                <p14:modId xmlns:p14="http://schemas.microsoft.com/office/powerpoint/2010/main" val="1524516230"/>
              </p:ext>
            </p:extLst>
          </p:nvPr>
        </p:nvGraphicFramePr>
        <p:xfrm>
          <a:off x="4622146" y="843056"/>
          <a:ext cx="2067765" cy="3670630"/>
        </p:xfrm>
        <a:graphic>
          <a:graphicData uri="http://schemas.openxmlformats.org/presentationml/2006/ole">
            <mc:AlternateContent xmlns:mc="http://schemas.openxmlformats.org/markup-compatibility/2006">
              <mc:Choice xmlns:v="urn:schemas-microsoft-com:vml" Requires="v">
                <p:oleObj spid="_x0000_s1029" r:id="rId4" imgW="4812480" imgH="8545680" progId="">
                  <p:embed/>
                </p:oleObj>
              </mc:Choice>
              <mc:Fallback>
                <p:oleObj r:id="rId4" imgW="4812480" imgH="8545680" progId="">
                  <p:embed/>
                  <p:pic>
                    <p:nvPicPr>
                      <p:cNvPr id="0" name=""/>
                      <p:cNvPicPr/>
                      <p:nvPr/>
                    </p:nvPicPr>
                    <p:blipFill>
                      <a:blip r:embed="rId5"/>
                      <a:stretch>
                        <a:fillRect/>
                      </a:stretch>
                    </p:blipFill>
                    <p:spPr>
                      <a:xfrm>
                        <a:off x="4622146" y="843056"/>
                        <a:ext cx="2067765" cy="3670630"/>
                      </a:xfrm>
                      <a:prstGeom prst="rect">
                        <a:avLst/>
                      </a:prstGeom>
                    </p:spPr>
                  </p:pic>
                </p:oleObj>
              </mc:Fallback>
            </mc:AlternateContent>
          </a:graphicData>
        </a:graphic>
      </p:graphicFrame>
    </p:spTree>
    <p:extLst>
      <p:ext uri="{BB962C8B-B14F-4D97-AF65-F5344CB8AC3E}">
        <p14:creationId xmlns:p14="http://schemas.microsoft.com/office/powerpoint/2010/main" val="2184413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80631" y="799433"/>
            <a:ext cx="3421428" cy="3610521"/>
          </a:xfrm>
        </p:spPr>
        <p:txBody>
          <a:bodyPr>
            <a:normAutofit/>
          </a:bodyPr>
          <a:lstStyle/>
          <a:p>
            <a:pPr lvl="0"/>
            <a:r>
              <a:rPr lang="en-ZA" sz="2000" dirty="0">
                <a:solidFill>
                  <a:schemeClr val="tx1"/>
                </a:solidFill>
              </a:rPr>
              <a:t>So they caught South Wind.</a:t>
            </a:r>
          </a:p>
          <a:p>
            <a:pPr lvl="0">
              <a:lnSpc>
                <a:spcPct val="110000"/>
              </a:lnSpc>
            </a:pPr>
            <a:r>
              <a:rPr lang="en-ZA" sz="2000" dirty="0" smtClean="0">
                <a:solidFill>
                  <a:schemeClr val="tx1"/>
                </a:solidFill>
              </a:rPr>
              <a:t>“</a:t>
            </a:r>
            <a:r>
              <a:rPr lang="en-ZA" sz="2000" dirty="0">
                <a:solidFill>
                  <a:schemeClr val="tx1"/>
                </a:solidFill>
              </a:rPr>
              <a:t>It was you that threw down the calabash that hit our teacher </a:t>
            </a:r>
            <a:r>
              <a:rPr lang="en-ZA" sz="2000" dirty="0" err="1">
                <a:solidFill>
                  <a:schemeClr val="tx1"/>
                </a:solidFill>
              </a:rPr>
              <a:t>Goso</a:t>
            </a:r>
            <a:r>
              <a:rPr lang="en-ZA" sz="2000" dirty="0">
                <a:solidFill>
                  <a:schemeClr val="tx1"/>
                </a:solidFill>
              </a:rPr>
              <a:t>. You should not have done it.”</a:t>
            </a:r>
          </a:p>
          <a:p>
            <a:pPr lvl="0">
              <a:lnSpc>
                <a:spcPct val="110000"/>
              </a:lnSpc>
            </a:pPr>
            <a:r>
              <a:rPr lang="en-ZA" sz="2000" dirty="0">
                <a:solidFill>
                  <a:schemeClr val="tx1"/>
                </a:solidFill>
              </a:rPr>
              <a:t>But South Wind said, “If I were so powerful would I be stopped by a mud wall</a:t>
            </a:r>
            <a:r>
              <a:rPr lang="en-ZA" sz="2000" dirty="0" smtClean="0">
                <a:solidFill>
                  <a:schemeClr val="tx1"/>
                </a:solidFill>
              </a:rPr>
              <a:t>?”</a:t>
            </a:r>
            <a:endParaRPr lang="en-ZA" dirty="0">
              <a:solidFill>
                <a:schemeClr val="tx1"/>
              </a:solidFill>
            </a:endParaRPr>
          </a:p>
        </p:txBody>
      </p:sp>
      <p:sp>
        <p:nvSpPr>
          <p:cNvPr id="3" name="Slide Number Placeholder 2"/>
          <p:cNvSpPr>
            <a:spLocks noGrp="1"/>
          </p:cNvSpPr>
          <p:nvPr>
            <p:ph type="sldNum" sz="quarter" idx="12"/>
          </p:nvPr>
        </p:nvSpPr>
        <p:spPr/>
        <p:txBody>
          <a:bodyPr/>
          <a:lstStyle/>
          <a:p>
            <a:fld id="{5BE3AC4B-F37E-4F81-8388-BF1F5D7BD590}" type="slidenum">
              <a:rPr lang="en-ZA" smtClean="0"/>
              <a:pPr/>
              <a:t>5</a:t>
            </a:fld>
            <a:endParaRPr lang="en-ZA" dirty="0"/>
          </a:p>
        </p:txBody>
      </p:sp>
      <p:pic>
        <p:nvPicPr>
          <p:cNvPr id="9" name="Picture Placeholder 8"/>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6467" r="6467"/>
          <a:stretch>
            <a:fillRect/>
          </a:stretch>
        </p:blipFill>
        <p:spPr>
          <a:xfrm>
            <a:off x="300942" y="799433"/>
            <a:ext cx="3168793" cy="3129141"/>
          </a:xfrm>
        </p:spPr>
      </p:pic>
    </p:spTree>
    <p:extLst>
      <p:ext uri="{BB962C8B-B14F-4D97-AF65-F5344CB8AC3E}">
        <p14:creationId xmlns:p14="http://schemas.microsoft.com/office/powerpoint/2010/main" val="1355282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762" y="757418"/>
            <a:ext cx="3442309" cy="4003123"/>
          </a:xfrm>
        </p:spPr>
        <p:txBody>
          <a:bodyPr>
            <a:normAutofit/>
          </a:bodyPr>
          <a:lstStyle/>
          <a:p>
            <a:pPr lvl="0"/>
            <a:r>
              <a:rPr lang="en-ZA" sz="2000" dirty="0">
                <a:solidFill>
                  <a:schemeClr val="tx1"/>
                </a:solidFill>
              </a:rPr>
              <a:t>So they went to the mud wall</a:t>
            </a:r>
            <a:r>
              <a:rPr lang="en-ZA" sz="2000" dirty="0" smtClean="0">
                <a:solidFill>
                  <a:schemeClr val="tx1"/>
                </a:solidFill>
              </a:rPr>
              <a:t>.</a:t>
            </a:r>
          </a:p>
          <a:p>
            <a:pPr lvl="0"/>
            <a:r>
              <a:rPr lang="en-ZA" sz="2000" dirty="0" smtClean="0">
                <a:solidFill>
                  <a:schemeClr val="tx1"/>
                </a:solidFill>
              </a:rPr>
              <a:t>“</a:t>
            </a:r>
            <a:r>
              <a:rPr lang="en-ZA" sz="2000" dirty="0">
                <a:solidFill>
                  <a:schemeClr val="tx1"/>
                </a:solidFill>
              </a:rPr>
              <a:t>It was you that stopped South Wind, that threw down the calabash that hit our teacher </a:t>
            </a:r>
            <a:r>
              <a:rPr lang="en-ZA" sz="2000" dirty="0" err="1">
                <a:solidFill>
                  <a:schemeClr val="tx1"/>
                </a:solidFill>
              </a:rPr>
              <a:t>Goso</a:t>
            </a:r>
            <a:r>
              <a:rPr lang="en-ZA" sz="2000" dirty="0">
                <a:solidFill>
                  <a:schemeClr val="tx1"/>
                </a:solidFill>
              </a:rPr>
              <a:t>. You should not have done it.”</a:t>
            </a:r>
          </a:p>
          <a:p>
            <a:pPr lvl="0"/>
            <a:r>
              <a:rPr lang="en-ZA" sz="2000" dirty="0" smtClean="0">
                <a:solidFill>
                  <a:schemeClr val="tx1"/>
                </a:solidFill>
              </a:rPr>
              <a:t>But </a:t>
            </a:r>
            <a:r>
              <a:rPr lang="en-ZA" sz="2000" dirty="0">
                <a:solidFill>
                  <a:schemeClr val="tx1"/>
                </a:solidFill>
              </a:rPr>
              <a:t>Mud Wall said, “If I were so powerful how could a rat gnaw through me?”</a:t>
            </a:r>
          </a:p>
          <a:p>
            <a:endParaRPr lang="en-ZA" dirty="0"/>
          </a:p>
        </p:txBody>
      </p:sp>
      <p:sp>
        <p:nvSpPr>
          <p:cNvPr id="3" name="Slide Number Placeholder 2"/>
          <p:cNvSpPr>
            <a:spLocks noGrp="1"/>
          </p:cNvSpPr>
          <p:nvPr>
            <p:ph type="sldNum" sz="quarter" idx="12"/>
          </p:nvPr>
        </p:nvSpPr>
        <p:spPr/>
        <p:txBody>
          <a:bodyPr/>
          <a:lstStyle/>
          <a:p>
            <a:fld id="{5BE3AC4B-F37E-4F81-8388-BF1F5D7BD590}" type="slidenum">
              <a:rPr lang="en-ZA" smtClean="0"/>
              <a:pPr/>
              <a:t>6</a:t>
            </a:fld>
            <a:endParaRPr lang="en-ZA" dirty="0"/>
          </a:p>
        </p:txBody>
      </p:sp>
      <p:pic>
        <p:nvPicPr>
          <p:cNvPr id="7" name="Picture Placeholder 6"/>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2955" r="2955"/>
          <a:stretch>
            <a:fillRect/>
          </a:stretch>
        </p:blipFill>
        <p:spPr>
          <a:xfrm>
            <a:off x="3808071" y="745843"/>
            <a:ext cx="3470692" cy="3171463"/>
          </a:xfrm>
        </p:spPr>
      </p:pic>
    </p:spTree>
    <p:extLst>
      <p:ext uri="{BB962C8B-B14F-4D97-AF65-F5344CB8AC3E}">
        <p14:creationId xmlns:p14="http://schemas.microsoft.com/office/powerpoint/2010/main" val="4242852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69175" y="601884"/>
            <a:ext cx="3514025" cy="4158657"/>
          </a:xfrm>
        </p:spPr>
        <p:txBody>
          <a:bodyPr>
            <a:normAutofit/>
          </a:bodyPr>
          <a:lstStyle/>
          <a:p>
            <a:r>
              <a:rPr lang="en-ZA" sz="2000" dirty="0">
                <a:solidFill>
                  <a:schemeClr val="tx1"/>
                </a:solidFill>
              </a:rPr>
              <a:t>So they found the rat. </a:t>
            </a:r>
          </a:p>
          <a:p>
            <a:pPr>
              <a:lnSpc>
                <a:spcPct val="120000"/>
              </a:lnSpc>
            </a:pPr>
            <a:r>
              <a:rPr lang="en-ZA" sz="2000" dirty="0">
                <a:solidFill>
                  <a:schemeClr val="tx1"/>
                </a:solidFill>
              </a:rPr>
              <a:t>“It was you that gnawed through Mud Wall, that stopped South Wind, that threw down the calabash that hit our teacher </a:t>
            </a:r>
            <a:r>
              <a:rPr lang="en-ZA" sz="2000" dirty="0" err="1">
                <a:solidFill>
                  <a:schemeClr val="tx1"/>
                </a:solidFill>
              </a:rPr>
              <a:t>Goso</a:t>
            </a:r>
            <a:r>
              <a:rPr lang="en-ZA" sz="2000" dirty="0">
                <a:solidFill>
                  <a:schemeClr val="tx1"/>
                </a:solidFill>
              </a:rPr>
              <a:t>. You should not have done it.”</a:t>
            </a:r>
          </a:p>
          <a:p>
            <a:pPr>
              <a:lnSpc>
                <a:spcPct val="120000"/>
              </a:lnSpc>
            </a:pPr>
            <a:r>
              <a:rPr lang="en-ZA" sz="2000" dirty="0">
                <a:solidFill>
                  <a:schemeClr val="tx1"/>
                </a:solidFill>
              </a:rPr>
              <a:t>But Rat said, “If I were so powerful would I be eaten by a cat</a:t>
            </a:r>
            <a:r>
              <a:rPr lang="en-ZA" sz="2000" dirty="0"/>
              <a:t>?”</a:t>
            </a:r>
          </a:p>
          <a:p>
            <a:endParaRPr lang="en-ZA" dirty="0"/>
          </a:p>
        </p:txBody>
      </p:sp>
      <p:sp>
        <p:nvSpPr>
          <p:cNvPr id="3" name="Slide Number Placeholder 2"/>
          <p:cNvSpPr>
            <a:spLocks noGrp="1"/>
          </p:cNvSpPr>
          <p:nvPr>
            <p:ph type="sldNum" sz="quarter" idx="12"/>
          </p:nvPr>
        </p:nvSpPr>
        <p:spPr/>
        <p:txBody>
          <a:bodyPr/>
          <a:lstStyle/>
          <a:p>
            <a:fld id="{5BE3AC4B-F37E-4F81-8388-BF1F5D7BD590}" type="slidenum">
              <a:rPr lang="en-ZA" smtClean="0"/>
              <a:pPr/>
              <a:t>7</a:t>
            </a:fld>
            <a:endParaRPr lang="en-ZA" dirty="0"/>
          </a:p>
        </p:txBody>
      </p:sp>
      <p:pic>
        <p:nvPicPr>
          <p:cNvPr id="8"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7011" r="7011"/>
          <a:stretch>
            <a:fillRect/>
          </a:stretch>
        </p:blipFill>
        <p:spPr>
          <a:xfrm>
            <a:off x="198482" y="717631"/>
            <a:ext cx="3271253" cy="3271253"/>
          </a:xfrm>
        </p:spPr>
      </p:pic>
    </p:spTree>
    <p:extLst>
      <p:ext uri="{BB962C8B-B14F-4D97-AF65-F5344CB8AC3E}">
        <p14:creationId xmlns:p14="http://schemas.microsoft.com/office/powerpoint/2010/main" val="397572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762" y="648181"/>
            <a:ext cx="3280263" cy="4112359"/>
          </a:xfrm>
        </p:spPr>
        <p:txBody>
          <a:bodyPr>
            <a:normAutofit/>
          </a:bodyPr>
          <a:lstStyle/>
          <a:p>
            <a:r>
              <a:rPr lang="en-ZA" sz="2000" dirty="0"/>
              <a:t>So they found the cat. </a:t>
            </a:r>
          </a:p>
          <a:p>
            <a:pPr>
              <a:lnSpc>
                <a:spcPct val="110000"/>
              </a:lnSpc>
            </a:pPr>
            <a:r>
              <a:rPr lang="en-ZA" sz="2000" dirty="0" smtClean="0"/>
              <a:t>“</a:t>
            </a:r>
            <a:r>
              <a:rPr lang="en-ZA" sz="2000" dirty="0"/>
              <a:t>It is you that eats Rat, that gnaws through Mud Wall, that stops South Wind, that threw down the calabash that hit our teacher </a:t>
            </a:r>
            <a:r>
              <a:rPr lang="en-ZA" sz="2000" dirty="0" err="1"/>
              <a:t>Goso</a:t>
            </a:r>
            <a:r>
              <a:rPr lang="en-ZA" sz="2000" dirty="0"/>
              <a:t>. You should not have done it.”</a:t>
            </a:r>
          </a:p>
          <a:p>
            <a:pPr>
              <a:lnSpc>
                <a:spcPct val="110000"/>
              </a:lnSpc>
            </a:pPr>
            <a:r>
              <a:rPr lang="en-ZA" sz="2000" dirty="0"/>
              <a:t>But Cat said, “If I were so powerful would I be tied by a rope?”</a:t>
            </a:r>
          </a:p>
          <a:p>
            <a:endParaRPr lang="en-ZA" dirty="0"/>
          </a:p>
        </p:txBody>
      </p:sp>
      <p:sp>
        <p:nvSpPr>
          <p:cNvPr id="3" name="Slide Number Placeholder 2"/>
          <p:cNvSpPr>
            <a:spLocks noGrp="1"/>
          </p:cNvSpPr>
          <p:nvPr>
            <p:ph type="sldNum" sz="quarter" idx="12"/>
          </p:nvPr>
        </p:nvSpPr>
        <p:spPr/>
        <p:txBody>
          <a:bodyPr/>
          <a:lstStyle/>
          <a:p>
            <a:fld id="{5BE3AC4B-F37E-4F81-8388-BF1F5D7BD590}" type="slidenum">
              <a:rPr lang="en-ZA" smtClean="0"/>
              <a:pPr/>
              <a:t>8</a:t>
            </a:fld>
            <a:endParaRPr lang="en-ZA" dirty="0"/>
          </a:p>
        </p:txBody>
      </p:sp>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7027" r="7027"/>
          <a:stretch>
            <a:fillRect/>
          </a:stretch>
        </p:blipFill>
        <p:spPr>
          <a:xfrm>
            <a:off x="3738623" y="648182"/>
            <a:ext cx="3635733" cy="3437682"/>
          </a:xfrm>
        </p:spPr>
      </p:pic>
    </p:spTree>
    <p:extLst>
      <p:ext uri="{BB962C8B-B14F-4D97-AF65-F5344CB8AC3E}">
        <p14:creationId xmlns:p14="http://schemas.microsoft.com/office/powerpoint/2010/main" val="837026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69175" y="740779"/>
            <a:ext cx="3514026" cy="4019762"/>
          </a:xfrm>
        </p:spPr>
        <p:txBody>
          <a:bodyPr>
            <a:normAutofit/>
          </a:bodyPr>
          <a:lstStyle/>
          <a:p>
            <a:pPr lvl="0"/>
            <a:r>
              <a:rPr lang="en-ZA" sz="2000" dirty="0">
                <a:solidFill>
                  <a:schemeClr val="tx1"/>
                </a:solidFill>
              </a:rPr>
              <a:t>So they went to rope.</a:t>
            </a:r>
          </a:p>
          <a:p>
            <a:pPr lvl="0"/>
            <a:r>
              <a:rPr lang="en-ZA" sz="2000" dirty="0" smtClean="0">
                <a:solidFill>
                  <a:schemeClr val="tx1"/>
                </a:solidFill>
              </a:rPr>
              <a:t>“</a:t>
            </a:r>
            <a:r>
              <a:rPr lang="en-ZA" sz="2000" dirty="0">
                <a:solidFill>
                  <a:schemeClr val="tx1"/>
                </a:solidFill>
              </a:rPr>
              <a:t>It is you that ties Cat, that eats Rat, that gnaws through Mud Wall, that stops South Wind, that threw down the calabash that hit our teacher </a:t>
            </a:r>
            <a:r>
              <a:rPr lang="en-ZA" sz="2000" dirty="0" err="1">
                <a:solidFill>
                  <a:schemeClr val="tx1"/>
                </a:solidFill>
              </a:rPr>
              <a:t>Goso</a:t>
            </a:r>
            <a:r>
              <a:rPr lang="en-ZA" sz="2000" dirty="0">
                <a:solidFill>
                  <a:schemeClr val="tx1"/>
                </a:solidFill>
              </a:rPr>
              <a:t>. You should not have done it.”</a:t>
            </a:r>
          </a:p>
          <a:p>
            <a:pPr lvl="0"/>
            <a:r>
              <a:rPr lang="en-ZA" sz="2000" dirty="0">
                <a:solidFill>
                  <a:schemeClr val="tx1"/>
                </a:solidFill>
              </a:rPr>
              <a:t>But Rope said, “If I were so powerful would I be cut by a knife?</a:t>
            </a:r>
            <a:r>
              <a:rPr lang="en-ZA" sz="2000" dirty="0">
                <a:solidFill>
                  <a:prstClr val="black">
                    <a:lumMod val="50000"/>
                    <a:lumOff val="50000"/>
                  </a:prstClr>
                </a:solidFill>
              </a:rPr>
              <a:t>”</a:t>
            </a:r>
          </a:p>
          <a:p>
            <a:pPr lvl="0"/>
            <a:endParaRPr lang="en-ZA" sz="1900" dirty="0">
              <a:solidFill>
                <a:prstClr val="black">
                  <a:lumMod val="50000"/>
                  <a:lumOff val="50000"/>
                </a:prstClr>
              </a:solidFill>
              <a:latin typeface="Century Gothic"/>
            </a:endParaRPr>
          </a:p>
          <a:p>
            <a:endParaRPr lang="en-ZA" dirty="0"/>
          </a:p>
        </p:txBody>
      </p:sp>
      <p:sp>
        <p:nvSpPr>
          <p:cNvPr id="3" name="Slide Number Placeholder 2"/>
          <p:cNvSpPr>
            <a:spLocks noGrp="1"/>
          </p:cNvSpPr>
          <p:nvPr>
            <p:ph type="sldNum" sz="quarter" idx="12"/>
          </p:nvPr>
        </p:nvSpPr>
        <p:spPr/>
        <p:txBody>
          <a:bodyPr/>
          <a:lstStyle/>
          <a:p>
            <a:fld id="{5BE3AC4B-F37E-4F81-8388-BF1F5D7BD590}" type="slidenum">
              <a:rPr lang="en-ZA" smtClean="0"/>
              <a:pPr/>
              <a:t>9</a:t>
            </a:fld>
            <a:endParaRPr lang="en-ZA" dirty="0"/>
          </a:p>
        </p:txBody>
      </p:sp>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7011" r="7011"/>
          <a:stretch>
            <a:fillRect/>
          </a:stretch>
        </p:blipFill>
        <p:spPr>
          <a:xfrm>
            <a:off x="321419" y="879676"/>
            <a:ext cx="3148315" cy="3179456"/>
          </a:xfrm>
        </p:spPr>
      </p:pic>
    </p:spTree>
    <p:extLst>
      <p:ext uri="{BB962C8B-B14F-4D97-AF65-F5344CB8AC3E}">
        <p14:creationId xmlns:p14="http://schemas.microsoft.com/office/powerpoint/2010/main" val="1049795561"/>
      </p:ext>
    </p:extLst>
  </p:cSld>
  <p:clrMapOvr>
    <a:masterClrMapping/>
  </p:clrMapOvr>
</p:sld>
</file>

<file path=ppt/theme/theme1.xml><?xml version="1.0" encoding="utf-8"?>
<a:theme xmlns:a="http://schemas.openxmlformats.org/drawingml/2006/main" name="Office Theme">
  <a:themeElements>
    <a:clrScheme name="ASP Colours">
      <a:dk1>
        <a:sysClr val="windowText" lastClr="000000"/>
      </a:dk1>
      <a:lt1>
        <a:sysClr val="window" lastClr="FFFFFF"/>
      </a:lt1>
      <a:dk2>
        <a:srgbClr val="8ECCD2"/>
      </a:dk2>
      <a:lt2>
        <a:srgbClr val="B65C8C"/>
      </a:lt2>
      <a:accent1>
        <a:srgbClr val="D18129"/>
      </a:accent1>
      <a:accent2>
        <a:srgbClr val="D89F2D"/>
      </a:accent2>
      <a:accent3>
        <a:srgbClr val="ADA634"/>
      </a:accent3>
      <a:accent4>
        <a:srgbClr val="808438"/>
      </a:accent4>
      <a:accent5>
        <a:srgbClr val="358888"/>
      </a:accent5>
      <a:accent6>
        <a:srgbClr val="2E73A4"/>
      </a:accent6>
      <a:hlink>
        <a:srgbClr val="12679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92ED1A76A930F4F829A863EC4A2EB06" ma:contentTypeVersion="0" ma:contentTypeDescription="Create a new document." ma:contentTypeScope="" ma:versionID="71bc256c68b347255def54578a5a02e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5CD5FFD-206B-4D62-8A9F-2304F23C2765}">
  <ds:schemaRefs>
    <ds:schemaRef ds:uri="http://schemas.microsoft.com/sharepoint/v3/contenttype/forms"/>
  </ds:schemaRefs>
</ds:datastoreItem>
</file>

<file path=customXml/itemProps2.xml><?xml version="1.0" encoding="utf-8"?>
<ds:datastoreItem xmlns:ds="http://schemas.openxmlformats.org/officeDocument/2006/customXml" ds:itemID="{02446CA2-FEC5-495A-9961-88CAE6CDCC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6E9EB0C-ABC7-4B69-A9A1-0040D279B454}">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272</TotalTime>
  <Words>932</Words>
  <Application>Microsoft Office PowerPoint</Application>
  <PresentationFormat>Custom</PresentationFormat>
  <Paragraphs>70</Paragraphs>
  <Slides>17</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0</vt:i4>
      </vt:variant>
      <vt:variant>
        <vt:lpstr>Slide Titles</vt:lpstr>
      </vt:variant>
      <vt:variant>
        <vt:i4>17</vt:i4>
      </vt:variant>
    </vt:vector>
  </HeadingPairs>
  <TitlesOfParts>
    <vt:vector size="21" baseType="lpstr">
      <vt:lpstr>Arial</vt:lpstr>
      <vt:lpstr>Calibri</vt:lpstr>
      <vt:lpstr>Century Gothic</vt:lpstr>
      <vt:lpstr>Office Theme</vt:lpstr>
      <vt:lpstr>Goso the Teacher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Goso the Teacher</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dc:creator>
  <cp:lastModifiedBy>Monge</cp:lastModifiedBy>
  <cp:revision>53</cp:revision>
  <dcterms:created xsi:type="dcterms:W3CDTF">2013-05-14T11:31:04Z</dcterms:created>
  <dcterms:modified xsi:type="dcterms:W3CDTF">2013-08-02T10:32:47Z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0x010100392ED1A76A930F4F829A863EC4A2EB06</vt:lpwstr>
  </property>
</Properties>
</file>