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71" r:id="rId5"/>
  </p:sldMasterIdLst>
  <p:notesMasterIdLst>
    <p:notesMasterId r:id="rId16"/>
  </p:notesMasterIdLst>
  <p:sldIdLst>
    <p:sldId id="256" r:id="rId6"/>
    <p:sldId id="257" r:id="rId7"/>
    <p:sldId id="258" r:id="rId8"/>
    <p:sldId id="260" r:id="rId9"/>
    <p:sldId id="261" r:id="rId10"/>
    <p:sldId id="262" r:id="rId11"/>
    <p:sldId id="263" r:id="rId12"/>
    <p:sldId id="264" r:id="rId13"/>
    <p:sldId id="265" r:id="rId14"/>
    <p:sldId id="266" r:id="rId15"/>
  </p:sldIdLst>
  <p:sldSz cx="7561263" cy="5329238"/>
  <p:notesSz cx="9144000" cy="6858000"/>
  <p:defaultTextStyle>
    <a:defPPr>
      <a:defRPr lang="en-US"/>
    </a:defPPr>
    <a:lvl1pPr marL="0" algn="l" defTabSz="73654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68275" algn="l" defTabSz="73654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736549" algn="l" defTabSz="73654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104824" algn="l" defTabSz="73654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473098" algn="l" defTabSz="73654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841373" algn="l" defTabSz="73654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209648" algn="l" defTabSz="73654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577922" algn="l" defTabSz="73654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946197" algn="l" defTabSz="73654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79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C2C2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1138" y="43"/>
      </p:cViewPr>
      <p:guideLst>
        <p:guide orient="horz" pos="1679"/>
        <p:guide pos="238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97890B-D44C-4540-957B-B4C9F45062C7}" type="datetimeFigureOut">
              <a:rPr lang="en-ZA" smtClean="0"/>
              <a:t>2013-07-25</a:t>
            </a:fld>
            <a:endParaRPr lang="en-Z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747963" y="514350"/>
            <a:ext cx="3648075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Z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4EEE3E-DF14-4B9E-B3EA-B4FE4A70224C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1950302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Image Right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222"/>
          <a:stretch/>
        </p:blipFill>
        <p:spPr>
          <a:xfrm>
            <a:off x="0" y="75775"/>
            <a:ext cx="3245848" cy="409347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86243" y="690048"/>
            <a:ext cx="2463488" cy="1202373"/>
          </a:xfrm>
        </p:spPr>
        <p:txBody>
          <a:bodyPr anchor="b" anchorCtr="0"/>
          <a:lstStyle>
            <a:lvl1pPr>
              <a:defRPr b="1" baseline="0"/>
            </a:lvl1pPr>
          </a:lstStyle>
          <a:p>
            <a:r>
              <a:rPr lang="en-US" dirty="0" smtClean="0"/>
              <a:t>Click to edit Story Title</a:t>
            </a:r>
            <a:endParaRPr lang="en-Z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78573" y="1892422"/>
            <a:ext cx="2392781" cy="2000309"/>
          </a:xfrm>
        </p:spPr>
        <p:txBody>
          <a:bodyPr>
            <a:normAutofit/>
          </a:bodyPr>
          <a:lstStyle>
            <a:lvl1pPr marL="0" indent="0" algn="l">
              <a:buNone/>
              <a:defRPr sz="1200" baseline="0">
                <a:solidFill>
                  <a:schemeClr val="accent6"/>
                </a:solidFill>
              </a:defRPr>
            </a:lvl1pPr>
            <a:lvl2pPr marL="368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365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04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473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8413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096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5779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9461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Author Name</a:t>
            </a:r>
            <a:endParaRPr lang="en-ZA" dirty="0"/>
          </a:p>
        </p:txBody>
      </p:sp>
      <p:pic>
        <p:nvPicPr>
          <p:cNvPr id="23" name="Picture 2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250" y="4130058"/>
            <a:ext cx="2200020" cy="980865"/>
          </a:xfrm>
          <a:prstGeom prst="rect">
            <a:avLst/>
          </a:prstGeom>
        </p:spPr>
      </p:pic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2844171" y="427360"/>
            <a:ext cx="4301394" cy="4301394"/>
          </a:xfrm>
          <a:solidFill>
            <a:schemeClr val="bg1">
              <a:lumMod val="95000"/>
            </a:schemeClr>
          </a:solidFill>
          <a:ln w="127000">
            <a:solidFill>
              <a:schemeClr val="bg1"/>
            </a:solidFill>
            <a:miter lim="800000"/>
          </a:ln>
        </p:spPr>
        <p:txBody>
          <a:bodyPr/>
          <a:lstStyle/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9422994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e Background Colour Image Right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9735" y="4922969"/>
            <a:ext cx="621793" cy="27736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65762" y="1008001"/>
            <a:ext cx="2330349" cy="375254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insert Text</a:t>
            </a:r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69735" y="4939414"/>
            <a:ext cx="621793" cy="283733"/>
          </a:xfrm>
          <a:prstGeom prst="rect">
            <a:avLst/>
          </a:prstGeom>
        </p:spPr>
        <p:txBody>
          <a:bodyPr/>
          <a:lstStyle>
            <a:lvl1pPr algn="ctr">
              <a:defRPr sz="1200" b="1">
                <a:solidFill>
                  <a:schemeClr val="accent6"/>
                </a:solidFill>
              </a:defRPr>
            </a:lvl1pPr>
          </a:lstStyle>
          <a:p>
            <a:fld id="{5BE3AC4B-F37E-4F81-8388-BF1F5D7BD590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9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2791919" y="368577"/>
            <a:ext cx="4418960" cy="4418960"/>
          </a:xfrm>
          <a:noFill/>
          <a:ln w="127000">
            <a:noFill/>
            <a:miter lim="800000"/>
          </a:ln>
        </p:spPr>
        <p:txBody>
          <a:bodyPr/>
          <a:lstStyle/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4392481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e Dual Language Image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9735" y="4922969"/>
            <a:ext cx="621793" cy="27736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852851" y="1008001"/>
            <a:ext cx="2330349" cy="165741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insert Text (Language 1)</a:t>
            </a:r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69735" y="4939414"/>
            <a:ext cx="621793" cy="283733"/>
          </a:xfrm>
          <a:prstGeom prst="rect">
            <a:avLst/>
          </a:prstGeom>
        </p:spPr>
        <p:txBody>
          <a:bodyPr/>
          <a:lstStyle>
            <a:lvl1pPr algn="ctr">
              <a:defRPr sz="1200" b="1">
                <a:solidFill>
                  <a:schemeClr val="accent6"/>
                </a:solidFill>
              </a:defRPr>
            </a:lvl1pPr>
          </a:lstStyle>
          <a:p>
            <a:fld id="{5BE3AC4B-F37E-4F81-8388-BF1F5D7BD590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9" name="Content Placeholder 2"/>
          <p:cNvSpPr>
            <a:spLocks noGrp="1"/>
          </p:cNvSpPr>
          <p:nvPr>
            <p:ph idx="13" hasCustomPrompt="1"/>
          </p:nvPr>
        </p:nvSpPr>
        <p:spPr>
          <a:xfrm>
            <a:off x="4852851" y="3122791"/>
            <a:ext cx="2330349" cy="165741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insert Text (Language 2)</a:t>
            </a:r>
            <a:endParaRPr lang="en-ZA" dirty="0"/>
          </a:p>
        </p:txBody>
      </p:sp>
      <p:sp>
        <p:nvSpPr>
          <p:cNvPr id="11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368759" y="368577"/>
            <a:ext cx="4418960" cy="4418960"/>
          </a:xfrm>
          <a:solidFill>
            <a:schemeClr val="bg1">
              <a:lumMod val="95000"/>
            </a:schemeClr>
          </a:solidFill>
          <a:ln w="127000">
            <a:noFill/>
            <a:miter lim="800000"/>
          </a:ln>
        </p:spPr>
        <p:txBody>
          <a:bodyPr/>
          <a:lstStyle/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40647267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e Dual Language Image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9735" y="4922969"/>
            <a:ext cx="621793" cy="277369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69735" y="4939414"/>
            <a:ext cx="621793" cy="283733"/>
          </a:xfrm>
          <a:prstGeom prst="rect">
            <a:avLst/>
          </a:prstGeom>
        </p:spPr>
        <p:txBody>
          <a:bodyPr/>
          <a:lstStyle>
            <a:lvl1pPr algn="ctr">
              <a:defRPr sz="1200" b="1">
                <a:solidFill>
                  <a:schemeClr val="accent6"/>
                </a:solidFill>
              </a:defRPr>
            </a:lvl1pPr>
          </a:lstStyle>
          <a:p>
            <a:fld id="{5BE3AC4B-F37E-4F81-8388-BF1F5D7BD590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9" name="Content Placeholder 2"/>
          <p:cNvSpPr>
            <a:spLocks noGrp="1"/>
          </p:cNvSpPr>
          <p:nvPr>
            <p:ph idx="1" hasCustomPrompt="1"/>
          </p:nvPr>
        </p:nvSpPr>
        <p:spPr>
          <a:xfrm>
            <a:off x="359228" y="1008001"/>
            <a:ext cx="2330349" cy="165741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insert Text (Language 1)</a:t>
            </a:r>
            <a:endParaRPr lang="en-ZA" dirty="0"/>
          </a:p>
        </p:txBody>
      </p:sp>
      <p:sp>
        <p:nvSpPr>
          <p:cNvPr id="10" name="Content Placeholder 2"/>
          <p:cNvSpPr>
            <a:spLocks noGrp="1"/>
          </p:cNvSpPr>
          <p:nvPr>
            <p:ph idx="13" hasCustomPrompt="1"/>
          </p:nvPr>
        </p:nvSpPr>
        <p:spPr>
          <a:xfrm>
            <a:off x="359228" y="3122791"/>
            <a:ext cx="2330349" cy="165741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insert Text (Language 2)</a:t>
            </a:r>
            <a:endParaRPr lang="en-ZA" dirty="0"/>
          </a:p>
        </p:txBody>
      </p:sp>
      <p:sp>
        <p:nvSpPr>
          <p:cNvPr id="11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2785388" y="368577"/>
            <a:ext cx="4418960" cy="4418960"/>
          </a:xfrm>
          <a:solidFill>
            <a:schemeClr val="bg1">
              <a:lumMod val="95000"/>
            </a:schemeClr>
          </a:solidFill>
          <a:ln w="127000">
            <a:noFill/>
            <a:miter lim="800000"/>
          </a:ln>
        </p:spPr>
        <p:txBody>
          <a:bodyPr/>
          <a:lstStyle/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5224162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ck Cover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222" b="80630"/>
          <a:stretch/>
        </p:blipFill>
        <p:spPr>
          <a:xfrm>
            <a:off x="0" y="75775"/>
            <a:ext cx="3245848" cy="792905"/>
          </a:xfrm>
          <a:prstGeom prst="rect">
            <a:avLst/>
          </a:prstGeom>
        </p:spPr>
      </p:pic>
      <p:sp>
        <p:nvSpPr>
          <p:cNvPr id="7" name="Subtitle 2"/>
          <p:cNvSpPr txBox="1">
            <a:spLocks/>
          </p:cNvSpPr>
          <p:nvPr userDrawn="1"/>
        </p:nvSpPr>
        <p:spPr>
          <a:xfrm>
            <a:off x="3781424" y="4073097"/>
            <a:ext cx="3462933" cy="879033"/>
          </a:xfrm>
          <a:prstGeom prst="rect">
            <a:avLst/>
          </a:prstGeom>
        </p:spPr>
        <p:txBody>
          <a:bodyPr vert="horz" lIns="73655" tIns="36827" rIns="73655" bIns="36827" rtlCol="0">
            <a:normAutofit/>
          </a:bodyPr>
          <a:lstStyle>
            <a:lvl1pPr marL="0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200" kern="1200" baseline="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1pPr>
            <a:lvl2pPr marL="368275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36549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104824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473098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841373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209648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577922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946197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800"/>
              </a:lnSpc>
            </a:pP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This work is licensed under a Creative Commons </a:t>
            </a:r>
          </a:p>
          <a:p>
            <a:pPr>
              <a:lnSpc>
                <a:spcPts val="800"/>
              </a:lnSpc>
            </a:pP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Attribution-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NonCommercial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3.0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Unported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License.</a:t>
            </a:r>
          </a:p>
          <a:p>
            <a:pPr>
              <a:lnSpc>
                <a:spcPts val="800"/>
              </a:lnSpc>
            </a:pPr>
            <a:endParaRPr lang="en-ZA" sz="8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ts val="800"/>
              </a:lnSpc>
            </a:pP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Disclaimer: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Ullat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auditis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as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eatium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quatis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id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quia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dem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eate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eiciendel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 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Cus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omniscit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fugitat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Puda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sum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faccatus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et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aliquae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es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reperit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sa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Nullupis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maionec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eperum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es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perchitint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rerut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  <a:endParaRPr lang="en-ZA" sz="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5417" y="3749037"/>
            <a:ext cx="694945" cy="23774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2924" y="3657603"/>
            <a:ext cx="1072898" cy="123139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sp>
        <p:nvSpPr>
          <p:cNvPr id="18" name="Title 1"/>
          <p:cNvSpPr>
            <a:spLocks noGrp="1"/>
          </p:cNvSpPr>
          <p:nvPr>
            <p:ph type="ctrTitle" hasCustomPrompt="1"/>
          </p:nvPr>
        </p:nvSpPr>
        <p:spPr>
          <a:xfrm>
            <a:off x="362557" y="778520"/>
            <a:ext cx="3418868" cy="837409"/>
          </a:xfrm>
        </p:spPr>
        <p:txBody>
          <a:bodyPr anchor="b" anchorCtr="0"/>
          <a:lstStyle>
            <a:lvl1pPr algn="ctr">
              <a:defRPr b="1" baseline="0"/>
            </a:lvl1pPr>
          </a:lstStyle>
          <a:p>
            <a:r>
              <a:rPr lang="en-US" dirty="0" smtClean="0"/>
              <a:t>Click to edit Story Title</a:t>
            </a:r>
            <a:endParaRPr lang="en-ZA" dirty="0"/>
          </a:p>
        </p:txBody>
      </p:sp>
      <p:sp>
        <p:nvSpPr>
          <p:cNvPr id="1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52697" y="1833857"/>
            <a:ext cx="3428728" cy="437015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solidFill>
                  <a:schemeClr val="accent6"/>
                </a:solidFill>
              </a:defRPr>
            </a:lvl1pPr>
            <a:lvl2pPr marL="368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365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04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473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8413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096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5779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9461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Author Name</a:t>
            </a:r>
            <a:endParaRPr lang="en-ZA" dirty="0"/>
          </a:p>
        </p:txBody>
      </p:sp>
      <p:sp>
        <p:nvSpPr>
          <p:cNvPr id="21" name="TextBox 20"/>
          <p:cNvSpPr txBox="1"/>
          <p:nvPr userDrawn="1"/>
        </p:nvSpPr>
        <p:spPr>
          <a:xfrm>
            <a:off x="365761" y="1624261"/>
            <a:ext cx="34156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dirty="0" smtClean="0">
                <a:solidFill>
                  <a:schemeClr val="accent6"/>
                </a:solidFill>
              </a:rPr>
              <a:t>Writer:</a:t>
            </a:r>
            <a:endParaRPr lang="en-ZA" dirty="0">
              <a:solidFill>
                <a:schemeClr val="accent6"/>
              </a:solidFill>
            </a:endParaRPr>
          </a:p>
        </p:txBody>
      </p:sp>
      <p:sp>
        <p:nvSpPr>
          <p:cNvPr id="22" name="TextBox 21"/>
          <p:cNvSpPr txBox="1"/>
          <p:nvPr userDrawn="1"/>
        </p:nvSpPr>
        <p:spPr>
          <a:xfrm>
            <a:off x="365761" y="2290587"/>
            <a:ext cx="34156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dirty="0" smtClean="0">
                <a:solidFill>
                  <a:schemeClr val="accent6"/>
                </a:solidFill>
              </a:rPr>
              <a:t>Illustrations:</a:t>
            </a:r>
            <a:endParaRPr lang="en-ZA" dirty="0">
              <a:solidFill>
                <a:schemeClr val="accent6"/>
              </a:solidFill>
            </a:endParaRPr>
          </a:p>
        </p:txBody>
      </p:sp>
      <p:sp>
        <p:nvSpPr>
          <p:cNvPr id="23" name="TextBox 22"/>
          <p:cNvSpPr txBox="1"/>
          <p:nvPr userDrawn="1"/>
        </p:nvSpPr>
        <p:spPr>
          <a:xfrm>
            <a:off x="365761" y="2938659"/>
            <a:ext cx="34156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dirty="0" smtClean="0">
                <a:solidFill>
                  <a:schemeClr val="accent6"/>
                </a:solidFill>
              </a:rPr>
              <a:t>Design &amp; Layout:</a:t>
            </a:r>
            <a:endParaRPr lang="en-ZA" dirty="0">
              <a:solidFill>
                <a:schemeClr val="accent6"/>
              </a:solidFill>
            </a:endParaRPr>
          </a:p>
        </p:txBody>
      </p:sp>
      <p:sp>
        <p:nvSpPr>
          <p:cNvPr id="25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365125" y="2503663"/>
            <a:ext cx="3416300" cy="502920"/>
          </a:xfrm>
        </p:spPr>
        <p:txBody>
          <a:bodyPr/>
          <a:lstStyle>
            <a:lvl1pPr algn="ctr">
              <a:defRPr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en-US" dirty="0" smtClean="0"/>
              <a:t>Click to edit Illustrator Name</a:t>
            </a:r>
            <a:endParaRPr lang="en-ZA" dirty="0"/>
          </a:p>
        </p:txBody>
      </p:sp>
      <p:sp>
        <p:nvSpPr>
          <p:cNvPr id="26" name="Text Placeholder 2"/>
          <p:cNvSpPr>
            <a:spLocks noGrp="1"/>
          </p:cNvSpPr>
          <p:nvPr>
            <p:ph type="body" sz="quarter" idx="11" hasCustomPrompt="1"/>
          </p:nvPr>
        </p:nvSpPr>
        <p:spPr>
          <a:xfrm>
            <a:off x="365125" y="3154683"/>
            <a:ext cx="3416300" cy="502920"/>
          </a:xfrm>
        </p:spPr>
        <p:txBody>
          <a:bodyPr/>
          <a:lstStyle>
            <a:lvl1pPr algn="ctr">
              <a:defRPr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en-US" dirty="0" smtClean="0"/>
              <a:t>Click to edit Designer Name</a:t>
            </a:r>
            <a:endParaRPr lang="en-ZA" dirty="0"/>
          </a:p>
        </p:txBody>
      </p:sp>
      <p:sp>
        <p:nvSpPr>
          <p:cNvPr id="15" name="Picture Placeholder 4"/>
          <p:cNvSpPr>
            <a:spLocks noGrp="1"/>
          </p:cNvSpPr>
          <p:nvPr>
            <p:ph type="pic" sz="quarter" idx="12"/>
          </p:nvPr>
        </p:nvSpPr>
        <p:spPr>
          <a:xfrm>
            <a:off x="4022977" y="564763"/>
            <a:ext cx="2979824" cy="2979824"/>
          </a:xfrm>
          <a:noFill/>
          <a:ln w="127000">
            <a:noFill/>
            <a:miter lim="800000"/>
          </a:ln>
        </p:spPr>
        <p:txBody>
          <a:bodyPr/>
          <a:lstStyle/>
          <a:p>
            <a:endParaRPr lang="en-ZA" dirty="0"/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1736333" y="3986213"/>
            <a:ext cx="832206" cy="411162"/>
          </a:xfrm>
        </p:spPr>
        <p:txBody>
          <a:bodyPr>
            <a:noAutofit/>
          </a:bodyPr>
          <a:lstStyle>
            <a:lvl1pPr algn="ctr">
              <a:lnSpc>
                <a:spcPts val="1200"/>
              </a:lnSpc>
              <a:defRPr sz="12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Edit Reading Level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0794683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Image Right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222"/>
          <a:stretch/>
        </p:blipFill>
        <p:spPr>
          <a:xfrm>
            <a:off x="0" y="75775"/>
            <a:ext cx="3245848" cy="409347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86243" y="690048"/>
            <a:ext cx="2463488" cy="1202373"/>
          </a:xfrm>
        </p:spPr>
        <p:txBody>
          <a:bodyPr anchor="b" anchorCtr="0"/>
          <a:lstStyle>
            <a:lvl1pPr>
              <a:defRPr b="1" baseline="0"/>
            </a:lvl1pPr>
          </a:lstStyle>
          <a:p>
            <a:r>
              <a:rPr lang="en-US" dirty="0" smtClean="0"/>
              <a:t>Click to edit Story Title</a:t>
            </a:r>
            <a:endParaRPr lang="en-Z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78573" y="1892422"/>
            <a:ext cx="2392781" cy="2000309"/>
          </a:xfrm>
        </p:spPr>
        <p:txBody>
          <a:bodyPr>
            <a:normAutofit/>
          </a:bodyPr>
          <a:lstStyle>
            <a:lvl1pPr marL="0" indent="0" algn="l">
              <a:buNone/>
              <a:defRPr sz="1200" baseline="0">
                <a:solidFill>
                  <a:schemeClr val="accent6"/>
                </a:solidFill>
              </a:defRPr>
            </a:lvl1pPr>
            <a:lvl2pPr marL="368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365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04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473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8413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096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5779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9461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Author Name</a:t>
            </a:r>
            <a:endParaRPr lang="en-ZA" dirty="0"/>
          </a:p>
        </p:txBody>
      </p:sp>
      <p:pic>
        <p:nvPicPr>
          <p:cNvPr id="23" name="Picture 2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250" y="4130058"/>
            <a:ext cx="2200020" cy="980865"/>
          </a:xfrm>
          <a:prstGeom prst="rect">
            <a:avLst/>
          </a:prstGeom>
        </p:spPr>
      </p:pic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2844171" y="427360"/>
            <a:ext cx="4301394" cy="4301394"/>
          </a:xfrm>
          <a:solidFill>
            <a:schemeClr val="bg1">
              <a:lumMod val="95000"/>
            </a:schemeClr>
          </a:solidFill>
          <a:ln w="127000">
            <a:solidFill>
              <a:schemeClr val="bg1"/>
            </a:solidFill>
            <a:miter lim="800000"/>
          </a:ln>
        </p:spPr>
        <p:txBody>
          <a:bodyPr/>
          <a:lstStyle/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7626722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Image Left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27361" y="427360"/>
            <a:ext cx="4301394" cy="4301394"/>
          </a:xfrm>
          <a:solidFill>
            <a:schemeClr val="bg1">
              <a:lumMod val="95000"/>
            </a:schemeClr>
          </a:solidFill>
          <a:ln w="127000">
            <a:solidFill>
              <a:schemeClr val="bg1"/>
            </a:solidFill>
            <a:miter lim="800000"/>
          </a:ln>
        </p:spPr>
        <p:txBody>
          <a:bodyPr/>
          <a:lstStyle/>
          <a:p>
            <a:endParaRPr lang="en-ZA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222"/>
          <a:stretch/>
        </p:blipFill>
        <p:spPr>
          <a:xfrm flipH="1">
            <a:off x="4315415" y="75775"/>
            <a:ext cx="3245848" cy="409347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097775" y="690048"/>
            <a:ext cx="2119454" cy="1202373"/>
          </a:xfrm>
        </p:spPr>
        <p:txBody>
          <a:bodyPr anchor="b" anchorCtr="0"/>
          <a:lstStyle>
            <a:lvl1pPr>
              <a:defRPr b="1" baseline="0"/>
            </a:lvl1pPr>
          </a:lstStyle>
          <a:p>
            <a:r>
              <a:rPr lang="en-US" dirty="0" smtClean="0"/>
              <a:t>Click to edit Story Title</a:t>
            </a:r>
            <a:endParaRPr lang="en-Z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090106" y="1892422"/>
            <a:ext cx="2127124" cy="2000309"/>
          </a:xfrm>
        </p:spPr>
        <p:txBody>
          <a:bodyPr>
            <a:normAutofit/>
          </a:bodyPr>
          <a:lstStyle>
            <a:lvl1pPr marL="0" indent="0" algn="l">
              <a:buNone/>
              <a:defRPr sz="1200" baseline="0">
                <a:solidFill>
                  <a:schemeClr val="accent6"/>
                </a:solidFill>
              </a:defRPr>
            </a:lvl1pPr>
            <a:lvl2pPr marL="368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365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04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473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8413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096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5779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9461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Author Name</a:t>
            </a:r>
            <a:endParaRPr lang="en-ZA" dirty="0"/>
          </a:p>
        </p:txBody>
      </p:sp>
      <p:pic>
        <p:nvPicPr>
          <p:cNvPr id="23" name="Picture 2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2998" y="4130058"/>
            <a:ext cx="2200020" cy="980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75081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Full Image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490916" y="690048"/>
            <a:ext cx="4579430" cy="1202373"/>
          </a:xfrm>
        </p:spPr>
        <p:txBody>
          <a:bodyPr anchor="b" anchorCtr="0"/>
          <a:lstStyle>
            <a:lvl1pPr algn="ctr">
              <a:defRPr b="1" baseline="0"/>
            </a:lvl1pPr>
          </a:lstStyle>
          <a:p>
            <a:r>
              <a:rPr lang="en-US" dirty="0" smtClean="0"/>
              <a:t>Click to edit Story Title</a:t>
            </a:r>
            <a:endParaRPr lang="en-Z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82630" y="1892422"/>
            <a:ext cx="4596002" cy="2000309"/>
          </a:xfrm>
        </p:spPr>
        <p:txBody>
          <a:bodyPr>
            <a:normAutofit/>
          </a:bodyPr>
          <a:lstStyle>
            <a:lvl1pPr marL="0" indent="0" algn="ctr">
              <a:buNone/>
              <a:defRPr sz="1200" baseline="0">
                <a:solidFill>
                  <a:schemeClr val="accent6"/>
                </a:solidFill>
              </a:defRPr>
            </a:lvl1pPr>
            <a:lvl2pPr marL="368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365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04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473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8413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096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5779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9461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Author Name</a:t>
            </a:r>
            <a:endParaRPr lang="en-ZA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250" y="4130058"/>
            <a:ext cx="2200020" cy="980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22320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Texture with Text Box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1590261" y="1629961"/>
            <a:ext cx="4372747" cy="2083297"/>
          </a:xfrm>
          <a:solidFill>
            <a:schemeClr val="tx2"/>
          </a:solidFill>
          <a:ln w="127000">
            <a:solidFill>
              <a:schemeClr val="bg1"/>
            </a:solidFill>
          </a:ln>
        </p:spPr>
        <p:txBody>
          <a:bodyPr/>
          <a:lstStyle>
            <a:lvl1pPr>
              <a:defRPr baseline="0"/>
            </a:lvl1pPr>
          </a:lstStyle>
          <a:p>
            <a:pPr lvl="0"/>
            <a:r>
              <a:rPr lang="en-US" dirty="0" smtClean="0"/>
              <a:t>Click to Edit </a:t>
            </a:r>
            <a:r>
              <a:rPr lang="en-US" dirty="0" err="1" smtClean="0"/>
              <a:t>Colour</a:t>
            </a:r>
            <a:endParaRPr lang="en-ZA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697106" y="1908313"/>
            <a:ext cx="4167051" cy="786295"/>
          </a:xfrm>
        </p:spPr>
        <p:txBody>
          <a:bodyPr anchor="b" anchorCtr="0"/>
          <a:lstStyle>
            <a:lvl1pPr algn="ctr">
              <a:defRPr b="1" baseline="0"/>
            </a:lvl1pPr>
          </a:lstStyle>
          <a:p>
            <a:r>
              <a:rPr lang="en-US" dirty="0" smtClean="0"/>
              <a:t>Click to edit Story Title</a:t>
            </a:r>
            <a:endParaRPr lang="en-Z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700371" y="2694610"/>
            <a:ext cx="4160521" cy="692646"/>
          </a:xfrm>
        </p:spPr>
        <p:txBody>
          <a:bodyPr>
            <a:normAutofit/>
          </a:bodyPr>
          <a:lstStyle>
            <a:lvl1pPr marL="0" indent="0" algn="ctr">
              <a:buNone/>
              <a:defRPr sz="1200" baseline="0">
                <a:solidFill>
                  <a:schemeClr val="accent6"/>
                </a:solidFill>
              </a:defRPr>
            </a:lvl1pPr>
            <a:lvl2pPr marL="368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365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04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473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8413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096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5779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9461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Author Name</a:t>
            </a:r>
            <a:endParaRPr lang="en-ZA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2998" y="4130058"/>
            <a:ext cx="2200020" cy="980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904040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798" t="21815"/>
          <a:stretch/>
        </p:blipFill>
        <p:spPr>
          <a:xfrm>
            <a:off x="1619793" y="1162594"/>
            <a:ext cx="5941469" cy="4166644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362557" y="1296568"/>
            <a:ext cx="3418868" cy="837409"/>
          </a:xfrm>
        </p:spPr>
        <p:txBody>
          <a:bodyPr anchor="b" anchorCtr="0"/>
          <a:lstStyle>
            <a:lvl1pPr algn="ctr">
              <a:defRPr b="1" baseline="0"/>
            </a:lvl1pPr>
          </a:lstStyle>
          <a:p>
            <a:r>
              <a:rPr lang="en-US" dirty="0" smtClean="0"/>
              <a:t>Click to edit Story Title</a:t>
            </a:r>
            <a:endParaRPr lang="en-ZA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1840" y="566641"/>
            <a:ext cx="1637181" cy="729927"/>
          </a:xfrm>
          <a:prstGeom prst="rect">
            <a:avLst/>
          </a:prstGeom>
        </p:spPr>
      </p:pic>
      <p:sp>
        <p:nvSpPr>
          <p:cNvPr id="6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52697" y="2351905"/>
            <a:ext cx="3428728" cy="437015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solidFill>
                  <a:schemeClr val="accent6"/>
                </a:solidFill>
              </a:defRPr>
            </a:lvl1pPr>
            <a:lvl2pPr marL="368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365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04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473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8413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096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5779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9461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Author Name</a:t>
            </a:r>
            <a:endParaRPr lang="en-ZA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365761" y="2142309"/>
            <a:ext cx="34156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dirty="0" smtClean="0">
                <a:solidFill>
                  <a:srgbClr val="2E73A4"/>
                </a:solidFill>
                <a:latin typeface="Century Gothic" pitchFamily="34" charset="0"/>
              </a:rPr>
              <a:t>Writer:</a:t>
            </a:r>
            <a:endParaRPr lang="en-ZA" dirty="0">
              <a:solidFill>
                <a:srgbClr val="2E73A4"/>
              </a:solidFill>
              <a:latin typeface="Century Gothic" pitchFamily="34" charset="0"/>
            </a:endParaRPr>
          </a:p>
        </p:txBody>
      </p:sp>
      <p:sp>
        <p:nvSpPr>
          <p:cNvPr id="12" name="TextBox 11"/>
          <p:cNvSpPr txBox="1"/>
          <p:nvPr userDrawn="1"/>
        </p:nvSpPr>
        <p:spPr>
          <a:xfrm>
            <a:off x="365761" y="2808635"/>
            <a:ext cx="34156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dirty="0" smtClean="0">
                <a:solidFill>
                  <a:srgbClr val="2E73A4"/>
                </a:solidFill>
                <a:latin typeface="Century Gothic" pitchFamily="34" charset="0"/>
              </a:rPr>
              <a:t>Illustrations:</a:t>
            </a:r>
            <a:endParaRPr lang="en-ZA" dirty="0">
              <a:solidFill>
                <a:srgbClr val="2E73A4"/>
              </a:solidFill>
              <a:latin typeface="Century Gothic" pitchFamily="34" charset="0"/>
            </a:endParaRPr>
          </a:p>
        </p:txBody>
      </p:sp>
      <p:sp>
        <p:nvSpPr>
          <p:cNvPr id="14" name="TextBox 13"/>
          <p:cNvSpPr txBox="1"/>
          <p:nvPr userDrawn="1"/>
        </p:nvSpPr>
        <p:spPr>
          <a:xfrm>
            <a:off x="365761" y="3456707"/>
            <a:ext cx="34156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dirty="0" smtClean="0">
                <a:solidFill>
                  <a:srgbClr val="2E73A4"/>
                </a:solidFill>
                <a:latin typeface="Century Gothic" pitchFamily="34" charset="0"/>
              </a:rPr>
              <a:t>Translated by:</a:t>
            </a:r>
            <a:endParaRPr lang="en-ZA" dirty="0">
              <a:solidFill>
                <a:srgbClr val="2E73A4"/>
              </a:solidFill>
              <a:latin typeface="Century Gothic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365125" y="3021711"/>
            <a:ext cx="3416300" cy="502920"/>
          </a:xfrm>
        </p:spPr>
        <p:txBody>
          <a:bodyPr/>
          <a:lstStyle>
            <a:lvl1pPr algn="ctr">
              <a:defRPr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en-US" dirty="0" smtClean="0"/>
              <a:t>Click to edit Illustrator Name</a:t>
            </a:r>
            <a:endParaRPr lang="en-ZA" dirty="0"/>
          </a:p>
        </p:txBody>
      </p:sp>
      <p:sp>
        <p:nvSpPr>
          <p:cNvPr id="16" name="Text Placeholder 2"/>
          <p:cNvSpPr>
            <a:spLocks noGrp="1"/>
          </p:cNvSpPr>
          <p:nvPr>
            <p:ph type="body" sz="quarter" idx="11" hasCustomPrompt="1"/>
          </p:nvPr>
        </p:nvSpPr>
        <p:spPr>
          <a:xfrm>
            <a:off x="365125" y="3672731"/>
            <a:ext cx="3416300" cy="502920"/>
          </a:xfrm>
        </p:spPr>
        <p:txBody>
          <a:bodyPr/>
          <a:lstStyle>
            <a:lvl1pPr algn="ctr">
              <a:defRPr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en-US" dirty="0" smtClean="0"/>
              <a:t>Click to edit Designer Name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26050323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e Image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9735" y="4922969"/>
            <a:ext cx="621793" cy="27736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852851" y="1008001"/>
            <a:ext cx="2330349" cy="375254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insert Text</a:t>
            </a:r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69735" y="4939414"/>
            <a:ext cx="621793" cy="283733"/>
          </a:xfrm>
          <a:prstGeom prst="rect">
            <a:avLst/>
          </a:prstGeom>
        </p:spPr>
        <p:txBody>
          <a:bodyPr/>
          <a:lstStyle>
            <a:lvl1pPr algn="ctr">
              <a:defRPr sz="1200" b="1">
                <a:solidFill>
                  <a:schemeClr val="accent6"/>
                </a:solidFill>
              </a:defRPr>
            </a:lvl1pPr>
          </a:lstStyle>
          <a:p>
            <a:fld id="{5BE3AC4B-F37E-4F81-8388-BF1F5D7BD590}" type="slidenum">
              <a:rPr lang="en-ZA" smtClean="0">
                <a:solidFill>
                  <a:srgbClr val="2E73A4"/>
                </a:solidFill>
              </a:rPr>
              <a:pPr/>
              <a:t>‹#›</a:t>
            </a:fld>
            <a:endParaRPr lang="en-ZA" dirty="0">
              <a:solidFill>
                <a:srgbClr val="2E73A4"/>
              </a:solidFill>
            </a:endParaRPr>
          </a:p>
        </p:txBody>
      </p:sp>
      <p:sp>
        <p:nvSpPr>
          <p:cNvPr id="9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368759" y="368577"/>
            <a:ext cx="4418960" cy="4418960"/>
          </a:xfrm>
          <a:noFill/>
          <a:ln w="127000">
            <a:noFill/>
            <a:miter lim="800000"/>
          </a:ln>
        </p:spPr>
        <p:txBody>
          <a:bodyPr/>
          <a:lstStyle/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0288737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Image Left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27361" y="427360"/>
            <a:ext cx="4301394" cy="4301394"/>
          </a:xfrm>
          <a:solidFill>
            <a:schemeClr val="bg1">
              <a:lumMod val="95000"/>
            </a:schemeClr>
          </a:solidFill>
          <a:ln w="127000">
            <a:solidFill>
              <a:schemeClr val="bg1"/>
            </a:solidFill>
            <a:miter lim="800000"/>
          </a:ln>
        </p:spPr>
        <p:txBody>
          <a:bodyPr/>
          <a:lstStyle/>
          <a:p>
            <a:endParaRPr lang="en-ZA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222"/>
          <a:stretch/>
        </p:blipFill>
        <p:spPr>
          <a:xfrm flipH="1">
            <a:off x="4315415" y="75775"/>
            <a:ext cx="3245848" cy="409347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097775" y="690048"/>
            <a:ext cx="2119454" cy="1202373"/>
          </a:xfrm>
        </p:spPr>
        <p:txBody>
          <a:bodyPr anchor="b" anchorCtr="0"/>
          <a:lstStyle>
            <a:lvl1pPr>
              <a:defRPr b="1" baseline="0"/>
            </a:lvl1pPr>
          </a:lstStyle>
          <a:p>
            <a:r>
              <a:rPr lang="en-US" dirty="0" smtClean="0"/>
              <a:t>Click to edit Story Title</a:t>
            </a:r>
            <a:endParaRPr lang="en-Z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090106" y="1892422"/>
            <a:ext cx="2127124" cy="2000309"/>
          </a:xfrm>
        </p:spPr>
        <p:txBody>
          <a:bodyPr>
            <a:normAutofit/>
          </a:bodyPr>
          <a:lstStyle>
            <a:lvl1pPr marL="0" indent="0" algn="l">
              <a:buNone/>
              <a:defRPr sz="1200" baseline="0">
                <a:solidFill>
                  <a:schemeClr val="accent6"/>
                </a:solidFill>
              </a:defRPr>
            </a:lvl1pPr>
            <a:lvl2pPr marL="368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365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04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473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8413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096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5779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9461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Author Name</a:t>
            </a:r>
            <a:endParaRPr lang="en-ZA" dirty="0"/>
          </a:p>
        </p:txBody>
      </p:sp>
      <p:pic>
        <p:nvPicPr>
          <p:cNvPr id="23" name="Picture 2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2998" y="4130058"/>
            <a:ext cx="2200020" cy="980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426916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e Image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9735" y="4922969"/>
            <a:ext cx="621793" cy="27736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65762" y="1008001"/>
            <a:ext cx="2330349" cy="375254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insert Text</a:t>
            </a:r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69735" y="4939414"/>
            <a:ext cx="621793" cy="283733"/>
          </a:xfrm>
          <a:prstGeom prst="rect">
            <a:avLst/>
          </a:prstGeom>
        </p:spPr>
        <p:txBody>
          <a:bodyPr/>
          <a:lstStyle>
            <a:lvl1pPr algn="ctr">
              <a:defRPr sz="1200" b="1">
                <a:solidFill>
                  <a:schemeClr val="accent6"/>
                </a:solidFill>
              </a:defRPr>
            </a:lvl1pPr>
          </a:lstStyle>
          <a:p>
            <a:fld id="{5BE3AC4B-F37E-4F81-8388-BF1F5D7BD590}" type="slidenum">
              <a:rPr lang="en-ZA" smtClean="0">
                <a:solidFill>
                  <a:srgbClr val="2E73A4"/>
                </a:solidFill>
              </a:rPr>
              <a:pPr/>
              <a:t>‹#›</a:t>
            </a:fld>
            <a:endParaRPr lang="en-ZA" dirty="0">
              <a:solidFill>
                <a:srgbClr val="2E73A4"/>
              </a:solidFill>
            </a:endParaRPr>
          </a:p>
        </p:txBody>
      </p:sp>
      <p:sp>
        <p:nvSpPr>
          <p:cNvPr id="9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2798451" y="368577"/>
            <a:ext cx="4418960" cy="4418960"/>
          </a:xfrm>
          <a:noFill/>
          <a:ln w="127000">
            <a:noFill/>
            <a:miter lim="800000"/>
          </a:ln>
        </p:spPr>
        <p:txBody>
          <a:bodyPr/>
          <a:lstStyle/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23028409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e Full Page Image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9735" y="4922969"/>
            <a:ext cx="621793" cy="27736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65762" y="1008001"/>
            <a:ext cx="2330349" cy="375254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insert Text</a:t>
            </a:r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69735" y="4939414"/>
            <a:ext cx="621793" cy="283733"/>
          </a:xfrm>
          <a:prstGeom prst="rect">
            <a:avLst/>
          </a:prstGeom>
        </p:spPr>
        <p:txBody>
          <a:bodyPr/>
          <a:lstStyle>
            <a:lvl1pPr algn="ctr">
              <a:defRPr sz="1200" b="1">
                <a:solidFill>
                  <a:schemeClr val="accent6"/>
                </a:solidFill>
              </a:defRPr>
            </a:lvl1pPr>
          </a:lstStyle>
          <a:p>
            <a:fld id="{5BE3AC4B-F37E-4F81-8388-BF1F5D7BD590}" type="slidenum">
              <a:rPr lang="en-ZA" smtClean="0">
                <a:solidFill>
                  <a:srgbClr val="2E73A4"/>
                </a:solidFill>
              </a:rPr>
              <a:pPr/>
              <a:t>‹#›</a:t>
            </a:fld>
            <a:endParaRPr lang="en-ZA" dirty="0">
              <a:solidFill>
                <a:srgbClr val="2E73A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809171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e Background Colour Image Left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9735" y="4922969"/>
            <a:ext cx="621793" cy="27736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852851" y="1008001"/>
            <a:ext cx="2330349" cy="375254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insert Text</a:t>
            </a:r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69735" y="4939414"/>
            <a:ext cx="621793" cy="283733"/>
          </a:xfrm>
          <a:prstGeom prst="rect">
            <a:avLst/>
          </a:prstGeom>
        </p:spPr>
        <p:txBody>
          <a:bodyPr/>
          <a:lstStyle>
            <a:lvl1pPr algn="ctr">
              <a:defRPr sz="1200" b="1">
                <a:solidFill>
                  <a:schemeClr val="accent6"/>
                </a:solidFill>
              </a:defRPr>
            </a:lvl1pPr>
          </a:lstStyle>
          <a:p>
            <a:fld id="{5BE3AC4B-F37E-4F81-8388-BF1F5D7BD590}" type="slidenum">
              <a:rPr lang="en-ZA" smtClean="0">
                <a:solidFill>
                  <a:srgbClr val="2E73A4"/>
                </a:solidFill>
              </a:rPr>
              <a:pPr/>
              <a:t>‹#›</a:t>
            </a:fld>
            <a:endParaRPr lang="en-ZA" dirty="0">
              <a:solidFill>
                <a:srgbClr val="2E73A4"/>
              </a:solidFill>
            </a:endParaRPr>
          </a:p>
        </p:txBody>
      </p:sp>
      <p:sp>
        <p:nvSpPr>
          <p:cNvPr id="9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368759" y="368577"/>
            <a:ext cx="4418960" cy="4418960"/>
          </a:xfrm>
          <a:noFill/>
          <a:ln w="127000">
            <a:noFill/>
            <a:miter lim="800000"/>
          </a:ln>
        </p:spPr>
        <p:txBody>
          <a:bodyPr/>
          <a:lstStyle/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35715402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e Background Colour Image Right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9735" y="4922969"/>
            <a:ext cx="621793" cy="27736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65762" y="1008001"/>
            <a:ext cx="2330349" cy="375254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insert Text</a:t>
            </a:r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69735" y="4939414"/>
            <a:ext cx="621793" cy="283733"/>
          </a:xfrm>
          <a:prstGeom prst="rect">
            <a:avLst/>
          </a:prstGeom>
        </p:spPr>
        <p:txBody>
          <a:bodyPr/>
          <a:lstStyle>
            <a:lvl1pPr algn="ctr">
              <a:defRPr sz="1200" b="1">
                <a:solidFill>
                  <a:schemeClr val="accent6"/>
                </a:solidFill>
              </a:defRPr>
            </a:lvl1pPr>
          </a:lstStyle>
          <a:p>
            <a:fld id="{5BE3AC4B-F37E-4F81-8388-BF1F5D7BD590}" type="slidenum">
              <a:rPr lang="en-ZA" smtClean="0">
                <a:solidFill>
                  <a:srgbClr val="2E73A4"/>
                </a:solidFill>
              </a:rPr>
              <a:pPr/>
              <a:t>‹#›</a:t>
            </a:fld>
            <a:endParaRPr lang="en-ZA" dirty="0">
              <a:solidFill>
                <a:srgbClr val="2E73A4"/>
              </a:solidFill>
            </a:endParaRPr>
          </a:p>
        </p:txBody>
      </p:sp>
      <p:sp>
        <p:nvSpPr>
          <p:cNvPr id="9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2791919" y="368577"/>
            <a:ext cx="4418960" cy="4418960"/>
          </a:xfrm>
          <a:noFill/>
          <a:ln w="127000">
            <a:noFill/>
            <a:miter lim="800000"/>
          </a:ln>
        </p:spPr>
        <p:txBody>
          <a:bodyPr/>
          <a:lstStyle/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21856648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e Dual Language Image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9735" y="4922969"/>
            <a:ext cx="621793" cy="27736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852851" y="1008001"/>
            <a:ext cx="2330349" cy="165741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insert Text (Language 1)</a:t>
            </a:r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69735" y="4939414"/>
            <a:ext cx="621793" cy="283733"/>
          </a:xfrm>
          <a:prstGeom prst="rect">
            <a:avLst/>
          </a:prstGeom>
        </p:spPr>
        <p:txBody>
          <a:bodyPr/>
          <a:lstStyle>
            <a:lvl1pPr algn="ctr">
              <a:defRPr sz="1200" b="1">
                <a:solidFill>
                  <a:schemeClr val="accent6"/>
                </a:solidFill>
              </a:defRPr>
            </a:lvl1pPr>
          </a:lstStyle>
          <a:p>
            <a:fld id="{5BE3AC4B-F37E-4F81-8388-BF1F5D7BD590}" type="slidenum">
              <a:rPr lang="en-ZA" smtClean="0">
                <a:solidFill>
                  <a:srgbClr val="2E73A4"/>
                </a:solidFill>
              </a:rPr>
              <a:pPr/>
              <a:t>‹#›</a:t>
            </a:fld>
            <a:endParaRPr lang="en-ZA" dirty="0">
              <a:solidFill>
                <a:srgbClr val="2E73A4"/>
              </a:solidFill>
            </a:endParaRPr>
          </a:p>
        </p:txBody>
      </p:sp>
      <p:sp>
        <p:nvSpPr>
          <p:cNvPr id="9" name="Content Placeholder 2"/>
          <p:cNvSpPr>
            <a:spLocks noGrp="1"/>
          </p:cNvSpPr>
          <p:nvPr>
            <p:ph idx="13" hasCustomPrompt="1"/>
          </p:nvPr>
        </p:nvSpPr>
        <p:spPr>
          <a:xfrm>
            <a:off x="4852851" y="3122791"/>
            <a:ext cx="2330349" cy="165741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insert Text (Language 2)</a:t>
            </a:r>
            <a:endParaRPr lang="en-ZA" dirty="0"/>
          </a:p>
        </p:txBody>
      </p:sp>
      <p:sp>
        <p:nvSpPr>
          <p:cNvPr id="11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368759" y="368577"/>
            <a:ext cx="4418960" cy="4418960"/>
          </a:xfrm>
          <a:noFill/>
          <a:ln w="127000">
            <a:noFill/>
            <a:miter lim="800000"/>
          </a:ln>
        </p:spPr>
        <p:txBody>
          <a:bodyPr/>
          <a:lstStyle/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95792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e Dual Language Image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9735" y="4922969"/>
            <a:ext cx="621793" cy="277369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69735" y="4939414"/>
            <a:ext cx="621793" cy="283733"/>
          </a:xfrm>
          <a:prstGeom prst="rect">
            <a:avLst/>
          </a:prstGeom>
        </p:spPr>
        <p:txBody>
          <a:bodyPr/>
          <a:lstStyle>
            <a:lvl1pPr algn="ctr">
              <a:defRPr sz="1200" b="1">
                <a:solidFill>
                  <a:schemeClr val="accent6"/>
                </a:solidFill>
              </a:defRPr>
            </a:lvl1pPr>
          </a:lstStyle>
          <a:p>
            <a:fld id="{5BE3AC4B-F37E-4F81-8388-BF1F5D7BD590}" type="slidenum">
              <a:rPr lang="en-ZA" smtClean="0">
                <a:solidFill>
                  <a:srgbClr val="2E73A4"/>
                </a:solidFill>
              </a:rPr>
              <a:pPr/>
              <a:t>‹#›</a:t>
            </a:fld>
            <a:endParaRPr lang="en-ZA" dirty="0">
              <a:solidFill>
                <a:srgbClr val="2E73A4"/>
              </a:solidFill>
            </a:endParaRPr>
          </a:p>
        </p:txBody>
      </p:sp>
      <p:sp>
        <p:nvSpPr>
          <p:cNvPr id="9" name="Content Placeholder 2"/>
          <p:cNvSpPr>
            <a:spLocks noGrp="1"/>
          </p:cNvSpPr>
          <p:nvPr>
            <p:ph idx="1" hasCustomPrompt="1"/>
          </p:nvPr>
        </p:nvSpPr>
        <p:spPr>
          <a:xfrm>
            <a:off x="359228" y="1008001"/>
            <a:ext cx="2330349" cy="165741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insert Text (Language 1)</a:t>
            </a:r>
            <a:endParaRPr lang="en-ZA" dirty="0"/>
          </a:p>
        </p:txBody>
      </p:sp>
      <p:sp>
        <p:nvSpPr>
          <p:cNvPr id="10" name="Content Placeholder 2"/>
          <p:cNvSpPr>
            <a:spLocks noGrp="1"/>
          </p:cNvSpPr>
          <p:nvPr>
            <p:ph idx="13" hasCustomPrompt="1"/>
          </p:nvPr>
        </p:nvSpPr>
        <p:spPr>
          <a:xfrm>
            <a:off x="359228" y="3122791"/>
            <a:ext cx="2330349" cy="165741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insert Text (Language 2)</a:t>
            </a:r>
            <a:endParaRPr lang="en-ZA" dirty="0"/>
          </a:p>
        </p:txBody>
      </p:sp>
      <p:sp>
        <p:nvSpPr>
          <p:cNvPr id="11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2785388" y="368577"/>
            <a:ext cx="4418960" cy="4418960"/>
          </a:xfrm>
          <a:noFill/>
          <a:ln w="127000">
            <a:noFill/>
            <a:miter lim="800000"/>
          </a:ln>
        </p:spPr>
        <p:txBody>
          <a:bodyPr/>
          <a:lstStyle/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273348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ck Cover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222" b="80630"/>
          <a:stretch/>
        </p:blipFill>
        <p:spPr>
          <a:xfrm>
            <a:off x="0" y="75775"/>
            <a:ext cx="3245848" cy="792905"/>
          </a:xfrm>
          <a:prstGeom prst="rect">
            <a:avLst/>
          </a:prstGeom>
        </p:spPr>
      </p:pic>
      <p:sp>
        <p:nvSpPr>
          <p:cNvPr id="18" name="Title 1"/>
          <p:cNvSpPr>
            <a:spLocks noGrp="1"/>
          </p:cNvSpPr>
          <p:nvPr>
            <p:ph type="ctrTitle" hasCustomPrompt="1"/>
          </p:nvPr>
        </p:nvSpPr>
        <p:spPr>
          <a:xfrm>
            <a:off x="362557" y="778520"/>
            <a:ext cx="3418868" cy="837409"/>
          </a:xfrm>
        </p:spPr>
        <p:txBody>
          <a:bodyPr anchor="b" anchorCtr="0"/>
          <a:lstStyle>
            <a:lvl1pPr algn="ctr">
              <a:defRPr b="1" baseline="0"/>
            </a:lvl1pPr>
          </a:lstStyle>
          <a:p>
            <a:r>
              <a:rPr lang="en-US" dirty="0" smtClean="0"/>
              <a:t>Click to edit Story Title</a:t>
            </a:r>
            <a:endParaRPr lang="en-ZA" dirty="0"/>
          </a:p>
        </p:txBody>
      </p:sp>
      <p:sp>
        <p:nvSpPr>
          <p:cNvPr id="1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52697" y="1833857"/>
            <a:ext cx="3428728" cy="437015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solidFill>
                  <a:schemeClr val="accent6"/>
                </a:solidFill>
              </a:defRPr>
            </a:lvl1pPr>
            <a:lvl2pPr marL="368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365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04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473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8413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096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5779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9461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Author Name</a:t>
            </a:r>
            <a:endParaRPr lang="en-ZA" dirty="0"/>
          </a:p>
        </p:txBody>
      </p:sp>
      <p:sp>
        <p:nvSpPr>
          <p:cNvPr id="21" name="TextBox 20"/>
          <p:cNvSpPr txBox="1"/>
          <p:nvPr userDrawn="1"/>
        </p:nvSpPr>
        <p:spPr>
          <a:xfrm>
            <a:off x="365761" y="1624261"/>
            <a:ext cx="34156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dirty="0" smtClean="0">
                <a:solidFill>
                  <a:srgbClr val="2E73A4"/>
                </a:solidFill>
                <a:latin typeface="Century Gothic" pitchFamily="34" charset="0"/>
              </a:rPr>
              <a:t>Writer:</a:t>
            </a:r>
            <a:endParaRPr lang="en-ZA" dirty="0">
              <a:solidFill>
                <a:srgbClr val="2E73A4"/>
              </a:solidFill>
              <a:latin typeface="Century Gothic" pitchFamily="34" charset="0"/>
            </a:endParaRPr>
          </a:p>
        </p:txBody>
      </p:sp>
      <p:sp>
        <p:nvSpPr>
          <p:cNvPr id="22" name="TextBox 21"/>
          <p:cNvSpPr txBox="1"/>
          <p:nvPr userDrawn="1"/>
        </p:nvSpPr>
        <p:spPr>
          <a:xfrm>
            <a:off x="365761" y="2290587"/>
            <a:ext cx="34156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dirty="0" smtClean="0">
                <a:solidFill>
                  <a:srgbClr val="2E73A4"/>
                </a:solidFill>
                <a:latin typeface="Century Gothic" pitchFamily="34" charset="0"/>
              </a:rPr>
              <a:t>Illustrations:</a:t>
            </a:r>
            <a:endParaRPr lang="en-ZA" dirty="0">
              <a:solidFill>
                <a:srgbClr val="2E73A4"/>
              </a:solidFill>
              <a:latin typeface="Century Gothic" pitchFamily="34" charset="0"/>
            </a:endParaRPr>
          </a:p>
        </p:txBody>
      </p:sp>
      <p:sp>
        <p:nvSpPr>
          <p:cNvPr id="23" name="TextBox 22"/>
          <p:cNvSpPr txBox="1"/>
          <p:nvPr userDrawn="1"/>
        </p:nvSpPr>
        <p:spPr>
          <a:xfrm>
            <a:off x="365761" y="2938659"/>
            <a:ext cx="34156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dirty="0" smtClean="0">
                <a:solidFill>
                  <a:srgbClr val="2E73A4"/>
                </a:solidFill>
                <a:latin typeface="Century Gothic" pitchFamily="34" charset="0"/>
              </a:rPr>
              <a:t>Translated by:</a:t>
            </a:r>
            <a:endParaRPr lang="en-ZA" dirty="0">
              <a:solidFill>
                <a:srgbClr val="2E73A4"/>
              </a:solidFill>
              <a:latin typeface="Century Gothic" pitchFamily="34" charset="0"/>
            </a:endParaRPr>
          </a:p>
        </p:txBody>
      </p:sp>
      <p:sp>
        <p:nvSpPr>
          <p:cNvPr id="25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365125" y="2503663"/>
            <a:ext cx="3416300" cy="502920"/>
          </a:xfrm>
        </p:spPr>
        <p:txBody>
          <a:bodyPr/>
          <a:lstStyle>
            <a:lvl1pPr algn="ctr">
              <a:defRPr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en-US" dirty="0" smtClean="0"/>
              <a:t>Click to edit Illustrator Name</a:t>
            </a:r>
            <a:endParaRPr lang="en-ZA" dirty="0"/>
          </a:p>
        </p:txBody>
      </p:sp>
      <p:sp>
        <p:nvSpPr>
          <p:cNvPr id="26" name="Text Placeholder 2"/>
          <p:cNvSpPr>
            <a:spLocks noGrp="1"/>
          </p:cNvSpPr>
          <p:nvPr>
            <p:ph type="body" sz="quarter" idx="11" hasCustomPrompt="1"/>
          </p:nvPr>
        </p:nvSpPr>
        <p:spPr>
          <a:xfrm>
            <a:off x="365125" y="3154683"/>
            <a:ext cx="3416300" cy="502920"/>
          </a:xfrm>
        </p:spPr>
        <p:txBody>
          <a:bodyPr/>
          <a:lstStyle>
            <a:lvl1pPr algn="ctr">
              <a:defRPr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en-US" dirty="0" smtClean="0"/>
              <a:t>Click to edit Translator Name</a:t>
            </a:r>
            <a:endParaRPr lang="en-ZA" dirty="0"/>
          </a:p>
        </p:txBody>
      </p:sp>
      <p:sp>
        <p:nvSpPr>
          <p:cNvPr id="15" name="Picture Placeholder 4"/>
          <p:cNvSpPr>
            <a:spLocks noGrp="1"/>
          </p:cNvSpPr>
          <p:nvPr>
            <p:ph type="pic" sz="quarter" idx="12"/>
          </p:nvPr>
        </p:nvSpPr>
        <p:spPr>
          <a:xfrm>
            <a:off x="4022977" y="564763"/>
            <a:ext cx="2979824" cy="2979824"/>
          </a:xfrm>
          <a:noFill/>
          <a:ln w="127000">
            <a:noFill/>
            <a:miter lim="800000"/>
          </a:ln>
        </p:spPr>
        <p:txBody>
          <a:bodyPr/>
          <a:lstStyle/>
          <a:p>
            <a:endParaRPr lang="en-ZA" dirty="0"/>
          </a:p>
        </p:txBody>
      </p:sp>
      <p:sp>
        <p:nvSpPr>
          <p:cNvPr id="17" name="TextBox 16"/>
          <p:cNvSpPr txBox="1"/>
          <p:nvPr userDrawn="1"/>
        </p:nvSpPr>
        <p:spPr>
          <a:xfrm>
            <a:off x="365761" y="3554839"/>
            <a:ext cx="34156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itchFamily="34" charset="0"/>
              </a:rPr>
              <a:t>Date of Publication:</a:t>
            </a:r>
            <a:endParaRPr lang="en-ZA" dirty="0">
              <a:solidFill>
                <a:prstClr val="black">
                  <a:lumMod val="75000"/>
                  <a:lumOff val="25000"/>
                </a:prstClr>
              </a:solidFill>
              <a:latin typeface="Century Gothic" pitchFamily="34" charset="0"/>
            </a:endParaRPr>
          </a:p>
        </p:txBody>
      </p:sp>
      <p:sp>
        <p:nvSpPr>
          <p:cNvPr id="20" name="Text Placeholder 2"/>
          <p:cNvSpPr>
            <a:spLocks noGrp="1"/>
          </p:cNvSpPr>
          <p:nvPr>
            <p:ph type="body" sz="quarter" idx="13" hasCustomPrompt="1"/>
          </p:nvPr>
        </p:nvSpPr>
        <p:spPr>
          <a:xfrm>
            <a:off x="365125" y="3770863"/>
            <a:ext cx="3416300" cy="502920"/>
          </a:xfrm>
        </p:spPr>
        <p:txBody>
          <a:bodyPr/>
          <a:lstStyle>
            <a:lvl1pPr algn="ctr">
              <a:defRPr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Click to edit </a:t>
            </a:r>
            <a:r>
              <a:rPr lang="en-US" dirty="0" err="1" smtClean="0"/>
              <a:t>Translater</a:t>
            </a:r>
            <a:r>
              <a:rPr lang="en-US" dirty="0" smtClean="0"/>
              <a:t> Name</a:t>
            </a:r>
            <a:endParaRPr lang="en-ZA" dirty="0"/>
          </a:p>
        </p:txBody>
      </p:sp>
      <p:sp>
        <p:nvSpPr>
          <p:cNvPr id="16" name="Subtitle 2"/>
          <p:cNvSpPr txBox="1">
            <a:spLocks/>
          </p:cNvSpPr>
          <p:nvPr userDrawn="1"/>
        </p:nvSpPr>
        <p:spPr>
          <a:xfrm>
            <a:off x="3781424" y="4073097"/>
            <a:ext cx="3462933" cy="879033"/>
          </a:xfrm>
          <a:prstGeom prst="rect">
            <a:avLst/>
          </a:prstGeom>
        </p:spPr>
        <p:txBody>
          <a:bodyPr vert="horz" lIns="73655" tIns="36827" rIns="73655" bIns="36827" rtlCol="0">
            <a:normAutofit/>
          </a:bodyPr>
          <a:lstStyle>
            <a:lvl1pPr marL="0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200" kern="1200" baseline="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1pPr>
            <a:lvl2pPr marL="368275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36549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104824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473098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841373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209648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577922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946197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800"/>
              </a:lnSpc>
            </a:pPr>
            <a:r>
              <a:rPr lang="en-ZA" sz="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itchFamily="34" charset="0"/>
              </a:rPr>
              <a:t>This work is licensed under a Creative Commons Attribution </a:t>
            </a:r>
          </a:p>
          <a:p>
            <a:pPr>
              <a:lnSpc>
                <a:spcPts val="800"/>
              </a:lnSpc>
            </a:pPr>
            <a:r>
              <a:rPr lang="en-ZA" sz="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itchFamily="34" charset="0"/>
              </a:rPr>
              <a:t>(CC-BY) Version 3.0 </a:t>
            </a:r>
            <a:r>
              <a:rPr lang="en-ZA" sz="800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itchFamily="34" charset="0"/>
              </a:rPr>
              <a:t>Unported</a:t>
            </a:r>
            <a:r>
              <a:rPr lang="en-ZA" sz="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itchFamily="34" charset="0"/>
              </a:rPr>
              <a:t> Licence</a:t>
            </a:r>
          </a:p>
          <a:p>
            <a:pPr>
              <a:lnSpc>
                <a:spcPts val="800"/>
              </a:lnSpc>
            </a:pPr>
            <a:endParaRPr lang="en-ZA" sz="800" dirty="0" smtClean="0">
              <a:solidFill>
                <a:prstClr val="black">
                  <a:lumMod val="75000"/>
                  <a:lumOff val="25000"/>
                </a:prstClr>
              </a:solidFill>
              <a:latin typeface="Century Gothic" pitchFamily="34" charset="0"/>
            </a:endParaRPr>
          </a:p>
          <a:p>
            <a:pPr>
              <a:lnSpc>
                <a:spcPts val="800"/>
              </a:lnSpc>
            </a:pPr>
            <a:r>
              <a:rPr lang="en-ZA" sz="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itchFamily="34" charset="0"/>
              </a:rPr>
              <a:t>Disclaimer: You are free to download, copy, translate or adapt this story and use the illustrations as long as you attribute or credit the original author/s and illustrator/s.</a:t>
            </a:r>
            <a:endParaRPr lang="en-ZA" sz="800" dirty="0">
              <a:solidFill>
                <a:prstClr val="black">
                  <a:lumMod val="75000"/>
                  <a:lumOff val="25000"/>
                </a:prstClr>
              </a:solidFill>
              <a:latin typeface="Century Gothic" pitchFamily="34" charset="0"/>
            </a:endParaRPr>
          </a:p>
        </p:txBody>
      </p:sp>
      <p:pic>
        <p:nvPicPr>
          <p:cNvPr id="27" name="Picture 2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9485" y="3750669"/>
            <a:ext cx="746807" cy="263080"/>
          </a:xfrm>
          <a:prstGeom prst="rect">
            <a:avLst/>
          </a:prstGeom>
        </p:spPr>
      </p:pic>
      <p:sp>
        <p:nvSpPr>
          <p:cNvPr id="28" name="Subtitle 2"/>
          <p:cNvSpPr txBox="1">
            <a:spLocks/>
          </p:cNvSpPr>
          <p:nvPr userDrawn="1"/>
        </p:nvSpPr>
        <p:spPr>
          <a:xfrm>
            <a:off x="3781424" y="3528715"/>
            <a:ext cx="3462933" cy="333901"/>
          </a:xfrm>
          <a:prstGeom prst="rect">
            <a:avLst/>
          </a:prstGeom>
        </p:spPr>
        <p:txBody>
          <a:bodyPr vert="horz" lIns="73655" tIns="36827" rIns="73655" bIns="36827" rtlCol="0">
            <a:normAutofit/>
          </a:bodyPr>
          <a:lstStyle>
            <a:lvl1pPr marL="0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200" kern="1200" baseline="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1pPr>
            <a:lvl2pPr marL="368275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36549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104824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473098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841373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209648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577922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946197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1200"/>
              </a:lnSpc>
            </a:pPr>
            <a:r>
              <a:rPr lang="en-ZA" sz="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itchFamily="34" charset="0"/>
              </a:rPr>
              <a:t>© African Storybook Initiative 2013</a:t>
            </a:r>
            <a:endParaRPr lang="en-ZA" sz="800" dirty="0">
              <a:solidFill>
                <a:prstClr val="black">
                  <a:lumMod val="75000"/>
                  <a:lumOff val="25000"/>
                </a:prstClr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17991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Full Image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490916" y="690048"/>
            <a:ext cx="4579430" cy="1202373"/>
          </a:xfrm>
        </p:spPr>
        <p:txBody>
          <a:bodyPr anchor="b" anchorCtr="0"/>
          <a:lstStyle>
            <a:lvl1pPr algn="ctr">
              <a:defRPr b="1" baseline="0"/>
            </a:lvl1pPr>
          </a:lstStyle>
          <a:p>
            <a:r>
              <a:rPr lang="en-US" dirty="0" smtClean="0"/>
              <a:t>Click to edit Story Title</a:t>
            </a:r>
            <a:endParaRPr lang="en-Z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82630" y="1892422"/>
            <a:ext cx="4596002" cy="2000309"/>
          </a:xfrm>
        </p:spPr>
        <p:txBody>
          <a:bodyPr>
            <a:normAutofit/>
          </a:bodyPr>
          <a:lstStyle>
            <a:lvl1pPr marL="0" indent="0" algn="ctr">
              <a:buNone/>
              <a:defRPr sz="1200" baseline="0">
                <a:solidFill>
                  <a:schemeClr val="accent6"/>
                </a:solidFill>
              </a:defRPr>
            </a:lvl1pPr>
            <a:lvl2pPr marL="368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365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04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473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8413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096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5779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9461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Author Name</a:t>
            </a:r>
            <a:endParaRPr lang="en-ZA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250" y="4130058"/>
            <a:ext cx="2200020" cy="980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116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Texture with Text Box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4"/>
          <p:cNvSpPr>
            <a:spLocks noGrp="1"/>
          </p:cNvSpPr>
          <p:nvPr>
            <p:ph type="pic" sz="quarter" idx="12"/>
          </p:nvPr>
        </p:nvSpPr>
        <p:spPr>
          <a:xfrm>
            <a:off x="1570842" y="1624590"/>
            <a:ext cx="4419578" cy="2080058"/>
          </a:xfrm>
          <a:solidFill>
            <a:schemeClr val="tx2"/>
          </a:solidFill>
          <a:ln w="127000">
            <a:solidFill>
              <a:schemeClr val="bg1"/>
            </a:solidFill>
            <a:miter lim="800000"/>
          </a:ln>
        </p:spPr>
        <p:txBody>
          <a:bodyPr/>
          <a:lstStyle/>
          <a:p>
            <a:endParaRPr lang="en-ZA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697106" y="1770017"/>
            <a:ext cx="4167051" cy="924591"/>
          </a:xfrm>
        </p:spPr>
        <p:txBody>
          <a:bodyPr anchor="b" anchorCtr="0"/>
          <a:lstStyle>
            <a:lvl1pPr algn="ctr">
              <a:defRPr b="1" baseline="0"/>
            </a:lvl1pPr>
          </a:lstStyle>
          <a:p>
            <a:r>
              <a:rPr lang="en-US" dirty="0" smtClean="0"/>
              <a:t>Click to edit Story Title</a:t>
            </a:r>
            <a:endParaRPr lang="en-Z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700371" y="2694610"/>
            <a:ext cx="4160521" cy="858488"/>
          </a:xfrm>
        </p:spPr>
        <p:txBody>
          <a:bodyPr>
            <a:normAutofit/>
          </a:bodyPr>
          <a:lstStyle>
            <a:lvl1pPr marL="0" indent="0" algn="ctr">
              <a:buNone/>
              <a:defRPr sz="1200" baseline="0">
                <a:solidFill>
                  <a:schemeClr val="accent6"/>
                </a:solidFill>
              </a:defRPr>
            </a:lvl1pPr>
            <a:lvl2pPr marL="368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365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04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473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8413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096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5779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9461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Author Name</a:t>
            </a:r>
            <a:endParaRPr lang="en-ZA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2998" y="4130058"/>
            <a:ext cx="2200020" cy="980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54353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798" t="21815"/>
          <a:stretch/>
        </p:blipFill>
        <p:spPr>
          <a:xfrm>
            <a:off x="1619793" y="1162594"/>
            <a:ext cx="5941469" cy="4166644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362557" y="1296568"/>
            <a:ext cx="3418868" cy="837409"/>
          </a:xfrm>
        </p:spPr>
        <p:txBody>
          <a:bodyPr anchor="b" anchorCtr="0"/>
          <a:lstStyle>
            <a:lvl1pPr algn="ctr">
              <a:defRPr b="1" baseline="0"/>
            </a:lvl1pPr>
          </a:lstStyle>
          <a:p>
            <a:r>
              <a:rPr lang="en-US" dirty="0" smtClean="0"/>
              <a:t>Click to edit Story Title</a:t>
            </a:r>
            <a:endParaRPr lang="en-ZA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1840" y="566641"/>
            <a:ext cx="1637181" cy="729927"/>
          </a:xfrm>
          <a:prstGeom prst="rect">
            <a:avLst/>
          </a:prstGeom>
        </p:spPr>
      </p:pic>
      <p:sp>
        <p:nvSpPr>
          <p:cNvPr id="6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52697" y="2351905"/>
            <a:ext cx="3428728" cy="437015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solidFill>
                  <a:schemeClr val="accent6"/>
                </a:solidFill>
              </a:defRPr>
            </a:lvl1pPr>
            <a:lvl2pPr marL="368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365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04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473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8413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096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5779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9461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Author Name</a:t>
            </a:r>
            <a:endParaRPr lang="en-ZA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365761" y="2142309"/>
            <a:ext cx="34156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dirty="0" smtClean="0">
                <a:solidFill>
                  <a:schemeClr val="accent6"/>
                </a:solidFill>
              </a:rPr>
              <a:t>Writer:</a:t>
            </a:r>
            <a:endParaRPr lang="en-ZA" dirty="0">
              <a:solidFill>
                <a:schemeClr val="accent6"/>
              </a:solidFill>
            </a:endParaRPr>
          </a:p>
        </p:txBody>
      </p:sp>
      <p:sp>
        <p:nvSpPr>
          <p:cNvPr id="12" name="TextBox 11"/>
          <p:cNvSpPr txBox="1"/>
          <p:nvPr userDrawn="1"/>
        </p:nvSpPr>
        <p:spPr>
          <a:xfrm>
            <a:off x="365761" y="2808635"/>
            <a:ext cx="34156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dirty="0" smtClean="0">
                <a:solidFill>
                  <a:schemeClr val="accent6"/>
                </a:solidFill>
              </a:rPr>
              <a:t>Illustrations:</a:t>
            </a:r>
            <a:endParaRPr lang="en-ZA" dirty="0">
              <a:solidFill>
                <a:schemeClr val="accent6"/>
              </a:solidFill>
            </a:endParaRPr>
          </a:p>
        </p:txBody>
      </p:sp>
      <p:sp>
        <p:nvSpPr>
          <p:cNvPr id="14" name="TextBox 13"/>
          <p:cNvSpPr txBox="1"/>
          <p:nvPr userDrawn="1"/>
        </p:nvSpPr>
        <p:spPr>
          <a:xfrm>
            <a:off x="365761" y="3456707"/>
            <a:ext cx="34156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dirty="0" smtClean="0">
                <a:solidFill>
                  <a:schemeClr val="accent6"/>
                </a:solidFill>
              </a:rPr>
              <a:t>Design &amp; Layout:</a:t>
            </a:r>
            <a:endParaRPr lang="en-ZA" dirty="0">
              <a:solidFill>
                <a:schemeClr val="accent6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365125" y="3021711"/>
            <a:ext cx="3416300" cy="502920"/>
          </a:xfrm>
        </p:spPr>
        <p:txBody>
          <a:bodyPr/>
          <a:lstStyle>
            <a:lvl1pPr algn="ctr">
              <a:defRPr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en-US" dirty="0" smtClean="0"/>
              <a:t>Click to edit Illustrator Name</a:t>
            </a:r>
            <a:endParaRPr lang="en-ZA" dirty="0"/>
          </a:p>
        </p:txBody>
      </p:sp>
      <p:sp>
        <p:nvSpPr>
          <p:cNvPr id="16" name="Text Placeholder 2"/>
          <p:cNvSpPr>
            <a:spLocks noGrp="1"/>
          </p:cNvSpPr>
          <p:nvPr>
            <p:ph type="body" sz="quarter" idx="11" hasCustomPrompt="1"/>
          </p:nvPr>
        </p:nvSpPr>
        <p:spPr>
          <a:xfrm>
            <a:off x="365125" y="3672731"/>
            <a:ext cx="3416300" cy="502920"/>
          </a:xfrm>
        </p:spPr>
        <p:txBody>
          <a:bodyPr/>
          <a:lstStyle>
            <a:lvl1pPr algn="ctr">
              <a:defRPr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en-US" dirty="0" smtClean="0"/>
              <a:t>Click to edit Designer Name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6428046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e Image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9735" y="4922969"/>
            <a:ext cx="621793" cy="27736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852851" y="1008001"/>
            <a:ext cx="2330349" cy="375254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insert Text</a:t>
            </a:r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69735" y="4939414"/>
            <a:ext cx="621793" cy="283733"/>
          </a:xfrm>
          <a:prstGeom prst="rect">
            <a:avLst/>
          </a:prstGeom>
        </p:spPr>
        <p:txBody>
          <a:bodyPr/>
          <a:lstStyle>
            <a:lvl1pPr algn="ctr">
              <a:defRPr sz="1200" b="1">
                <a:solidFill>
                  <a:schemeClr val="accent6"/>
                </a:solidFill>
              </a:defRPr>
            </a:lvl1pPr>
          </a:lstStyle>
          <a:p>
            <a:fld id="{5BE3AC4B-F37E-4F81-8388-BF1F5D7BD590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9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368759" y="368577"/>
            <a:ext cx="4418960" cy="4418960"/>
          </a:xfrm>
          <a:solidFill>
            <a:schemeClr val="bg1">
              <a:lumMod val="95000"/>
            </a:schemeClr>
          </a:solidFill>
          <a:ln w="127000">
            <a:noFill/>
            <a:miter lim="800000"/>
          </a:ln>
        </p:spPr>
        <p:txBody>
          <a:bodyPr/>
          <a:lstStyle/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084763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e Image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9735" y="4922969"/>
            <a:ext cx="621793" cy="27736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65762" y="1008001"/>
            <a:ext cx="2330349" cy="375254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insert Text</a:t>
            </a:r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69735" y="4939414"/>
            <a:ext cx="621793" cy="283733"/>
          </a:xfrm>
          <a:prstGeom prst="rect">
            <a:avLst/>
          </a:prstGeom>
        </p:spPr>
        <p:txBody>
          <a:bodyPr/>
          <a:lstStyle>
            <a:lvl1pPr algn="ctr">
              <a:defRPr sz="1200" b="1">
                <a:solidFill>
                  <a:schemeClr val="accent6"/>
                </a:solidFill>
              </a:defRPr>
            </a:lvl1pPr>
          </a:lstStyle>
          <a:p>
            <a:fld id="{5BE3AC4B-F37E-4F81-8388-BF1F5D7BD590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9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2798451" y="368577"/>
            <a:ext cx="4418960" cy="4418960"/>
          </a:xfrm>
          <a:solidFill>
            <a:schemeClr val="bg1">
              <a:lumMod val="95000"/>
            </a:schemeClr>
          </a:solidFill>
          <a:ln w="127000">
            <a:noFill/>
            <a:miter lim="800000"/>
          </a:ln>
        </p:spPr>
        <p:txBody>
          <a:bodyPr/>
          <a:lstStyle/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7497659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e Full Page Image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9735" y="4922969"/>
            <a:ext cx="621793" cy="27736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65762" y="1008001"/>
            <a:ext cx="2330349" cy="375254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insert Text</a:t>
            </a:r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69735" y="4939414"/>
            <a:ext cx="621793" cy="283733"/>
          </a:xfrm>
          <a:prstGeom prst="rect">
            <a:avLst/>
          </a:prstGeom>
        </p:spPr>
        <p:txBody>
          <a:bodyPr/>
          <a:lstStyle>
            <a:lvl1pPr algn="ctr">
              <a:defRPr sz="1200" b="1">
                <a:solidFill>
                  <a:schemeClr val="accent6"/>
                </a:solidFill>
              </a:defRPr>
            </a:lvl1pPr>
          </a:lstStyle>
          <a:p>
            <a:fld id="{5BE3AC4B-F37E-4F81-8388-BF1F5D7BD590}" type="slidenum">
              <a:rPr lang="en-ZA" smtClean="0"/>
              <a:pPr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9443983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e Background Colour Image Left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9735" y="4922969"/>
            <a:ext cx="621793" cy="27736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852851" y="1008001"/>
            <a:ext cx="2330349" cy="375254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insert Text</a:t>
            </a:r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69735" y="4939414"/>
            <a:ext cx="621793" cy="283733"/>
          </a:xfrm>
          <a:prstGeom prst="rect">
            <a:avLst/>
          </a:prstGeom>
        </p:spPr>
        <p:txBody>
          <a:bodyPr/>
          <a:lstStyle>
            <a:lvl1pPr algn="ctr">
              <a:defRPr sz="1200" b="1">
                <a:solidFill>
                  <a:schemeClr val="accent6"/>
                </a:solidFill>
              </a:defRPr>
            </a:lvl1pPr>
          </a:lstStyle>
          <a:p>
            <a:fld id="{5BE3AC4B-F37E-4F81-8388-BF1F5D7BD590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9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368759" y="368577"/>
            <a:ext cx="4418960" cy="4418960"/>
          </a:xfrm>
          <a:noFill/>
          <a:ln w="127000">
            <a:noFill/>
            <a:miter lim="800000"/>
          </a:ln>
        </p:spPr>
        <p:txBody>
          <a:bodyPr/>
          <a:lstStyle/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309310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8063" y="213417"/>
            <a:ext cx="6805137" cy="888206"/>
          </a:xfrm>
          <a:prstGeom prst="rect">
            <a:avLst/>
          </a:prstGeom>
        </p:spPr>
        <p:txBody>
          <a:bodyPr vert="horz" lIns="73655" tIns="36827" rIns="73655" bIns="36827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Z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8063" y="1243489"/>
            <a:ext cx="6805137" cy="3517051"/>
          </a:xfrm>
          <a:prstGeom prst="rect">
            <a:avLst/>
          </a:prstGeom>
        </p:spPr>
        <p:txBody>
          <a:bodyPr vert="horz" lIns="73655" tIns="36827" rIns="73655" bIns="36827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ZA" dirty="0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0" y="0"/>
            <a:ext cx="7561263" cy="5329238"/>
            <a:chOff x="0" y="0"/>
            <a:chExt cx="7561263" cy="5329238"/>
          </a:xfrm>
        </p:grpSpPr>
        <p:cxnSp>
          <p:nvCxnSpPr>
            <p:cNvPr id="8" name="Straight Connector 7"/>
            <p:cNvCxnSpPr/>
            <p:nvPr userDrawn="1"/>
          </p:nvCxnSpPr>
          <p:spPr>
            <a:xfrm>
              <a:off x="0" y="360000"/>
              <a:ext cx="7561263" cy="0"/>
            </a:xfrm>
            <a:prstGeom prst="line">
              <a:avLst/>
            </a:prstGeom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 userDrawn="1"/>
          </p:nvCxnSpPr>
          <p:spPr>
            <a:xfrm>
              <a:off x="0" y="4785506"/>
              <a:ext cx="7561263" cy="0"/>
            </a:xfrm>
            <a:prstGeom prst="line">
              <a:avLst/>
            </a:prstGeom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 userDrawn="1"/>
          </p:nvCxnSpPr>
          <p:spPr>
            <a:xfrm>
              <a:off x="360000" y="0"/>
              <a:ext cx="0" cy="5329238"/>
            </a:xfrm>
            <a:prstGeom prst="line">
              <a:avLst/>
            </a:prstGeom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 userDrawn="1"/>
          </p:nvCxnSpPr>
          <p:spPr>
            <a:xfrm>
              <a:off x="7204360" y="0"/>
              <a:ext cx="0" cy="5329238"/>
            </a:xfrm>
            <a:prstGeom prst="line">
              <a:avLst/>
            </a:prstGeom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558317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62" r:id="rId4"/>
    <p:sldLayoutId id="2147483670" r:id="rId5"/>
    <p:sldLayoutId id="2147483650" r:id="rId6"/>
    <p:sldLayoutId id="2147483663" r:id="rId7"/>
    <p:sldLayoutId id="2147483664" r:id="rId8"/>
    <p:sldLayoutId id="2147483665" r:id="rId9"/>
    <p:sldLayoutId id="2147483666" r:id="rId10"/>
    <p:sldLayoutId id="2147483667" r:id="rId11"/>
    <p:sldLayoutId id="2147483668" r:id="rId12"/>
    <p:sldLayoutId id="2147483669" r:id="rId13"/>
  </p:sldLayoutIdLst>
  <p:hf hdr="0" ftr="0" dt="0"/>
  <p:txStyles>
    <p:titleStyle>
      <a:lvl1pPr algn="l" defTabSz="736549" rtl="0" eaLnBrk="1" latinLnBrk="0" hangingPunct="1">
        <a:lnSpc>
          <a:spcPts val="2800"/>
        </a:lnSpc>
        <a:spcBef>
          <a:spcPct val="0"/>
        </a:spcBef>
        <a:buNone/>
        <a:defRPr sz="24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0" indent="0" algn="l" defTabSz="736549" rtl="0" eaLnBrk="1" latinLnBrk="0" hangingPunct="1">
        <a:spcBef>
          <a:spcPct val="20000"/>
        </a:spcBef>
        <a:buFont typeface="Arial" pitchFamily="34" charset="0"/>
        <a:buNone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54024" indent="-285750" algn="l" defTabSz="736549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022300" indent="-285750" algn="l" defTabSz="736549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390574" indent="-285750" algn="l" defTabSz="736549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758849" indent="-285750" algn="l" defTabSz="736549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025510" indent="-184137" algn="l" defTabSz="736549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93785" indent="-184137" algn="l" defTabSz="736549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62060" indent="-184137" algn="l" defTabSz="736549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30334" indent="-184137" algn="l" defTabSz="736549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68275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736549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104824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473098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41373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09648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7922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46197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8063" y="213417"/>
            <a:ext cx="6805137" cy="888206"/>
          </a:xfrm>
          <a:prstGeom prst="rect">
            <a:avLst/>
          </a:prstGeom>
        </p:spPr>
        <p:txBody>
          <a:bodyPr vert="horz" lIns="73655" tIns="36827" rIns="73655" bIns="36827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Z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8063" y="1243489"/>
            <a:ext cx="6805137" cy="3517051"/>
          </a:xfrm>
          <a:prstGeom prst="rect">
            <a:avLst/>
          </a:prstGeom>
        </p:spPr>
        <p:txBody>
          <a:bodyPr vert="horz" lIns="73655" tIns="36827" rIns="73655" bIns="36827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ZA" dirty="0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0" y="0"/>
            <a:ext cx="7561263" cy="5329238"/>
            <a:chOff x="0" y="0"/>
            <a:chExt cx="7561263" cy="5329238"/>
          </a:xfrm>
        </p:grpSpPr>
        <p:cxnSp>
          <p:nvCxnSpPr>
            <p:cNvPr id="8" name="Straight Connector 7"/>
            <p:cNvCxnSpPr/>
            <p:nvPr userDrawn="1"/>
          </p:nvCxnSpPr>
          <p:spPr>
            <a:xfrm>
              <a:off x="0" y="360000"/>
              <a:ext cx="7561263" cy="0"/>
            </a:xfrm>
            <a:prstGeom prst="line">
              <a:avLst/>
            </a:prstGeom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 userDrawn="1"/>
          </p:nvCxnSpPr>
          <p:spPr>
            <a:xfrm>
              <a:off x="0" y="4785506"/>
              <a:ext cx="7561263" cy="0"/>
            </a:xfrm>
            <a:prstGeom prst="line">
              <a:avLst/>
            </a:prstGeom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 userDrawn="1"/>
          </p:nvCxnSpPr>
          <p:spPr>
            <a:xfrm>
              <a:off x="360000" y="0"/>
              <a:ext cx="0" cy="5329238"/>
            </a:xfrm>
            <a:prstGeom prst="line">
              <a:avLst/>
            </a:prstGeom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 userDrawn="1"/>
          </p:nvCxnSpPr>
          <p:spPr>
            <a:xfrm>
              <a:off x="7204360" y="0"/>
              <a:ext cx="0" cy="5329238"/>
            </a:xfrm>
            <a:prstGeom prst="line">
              <a:avLst/>
            </a:prstGeom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740516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  <p:sldLayoutId id="2147483684" r:id="rId13"/>
  </p:sldLayoutIdLst>
  <p:hf hdr="0" ftr="0" dt="0"/>
  <p:txStyles>
    <p:titleStyle>
      <a:lvl1pPr algn="l" defTabSz="736549" rtl="0" eaLnBrk="1" latinLnBrk="0" hangingPunct="1">
        <a:lnSpc>
          <a:spcPts val="2800"/>
        </a:lnSpc>
        <a:spcBef>
          <a:spcPct val="0"/>
        </a:spcBef>
        <a:buNone/>
        <a:defRPr sz="2400" kern="1200">
          <a:solidFill>
            <a:schemeClr val="tx1">
              <a:lumMod val="75000"/>
              <a:lumOff val="25000"/>
            </a:schemeClr>
          </a:solidFill>
          <a:latin typeface="Century Gothic" pitchFamily="34" charset="0"/>
          <a:ea typeface="+mj-ea"/>
          <a:cs typeface="+mj-cs"/>
        </a:defRPr>
      </a:lvl1pPr>
    </p:titleStyle>
    <p:bodyStyle>
      <a:lvl1pPr marL="0" indent="0" algn="l" defTabSz="736549" rtl="0" eaLnBrk="1" latinLnBrk="0" hangingPunct="1">
        <a:spcBef>
          <a:spcPct val="20000"/>
        </a:spcBef>
        <a:buFont typeface="Arial" pitchFamily="34" charset="0"/>
        <a:buNone/>
        <a:defRPr sz="1400" kern="1200">
          <a:solidFill>
            <a:schemeClr val="tx1">
              <a:lumMod val="75000"/>
              <a:lumOff val="25000"/>
            </a:schemeClr>
          </a:solidFill>
          <a:latin typeface="Century Gothic" pitchFamily="34" charset="0"/>
          <a:ea typeface="+mn-ea"/>
          <a:cs typeface="+mn-cs"/>
        </a:defRPr>
      </a:lvl1pPr>
      <a:lvl2pPr marL="654024" indent="0" algn="l" defTabSz="736549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>
              <a:lumMod val="75000"/>
              <a:lumOff val="25000"/>
            </a:schemeClr>
          </a:solidFill>
          <a:latin typeface="Century Gothic" pitchFamily="34" charset="0"/>
          <a:ea typeface="+mn-ea"/>
          <a:cs typeface="+mn-cs"/>
        </a:defRPr>
      </a:lvl2pPr>
      <a:lvl3pPr marL="1022300" indent="0" algn="l" defTabSz="736549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>
              <a:lumMod val="75000"/>
              <a:lumOff val="25000"/>
            </a:schemeClr>
          </a:solidFill>
          <a:latin typeface="Century Gothic" pitchFamily="34" charset="0"/>
          <a:ea typeface="+mn-ea"/>
          <a:cs typeface="+mn-cs"/>
        </a:defRPr>
      </a:lvl3pPr>
      <a:lvl4pPr marL="1390574" indent="0" algn="l" defTabSz="736549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>
              <a:lumMod val="75000"/>
              <a:lumOff val="25000"/>
            </a:schemeClr>
          </a:solidFill>
          <a:latin typeface="Century Gothic" pitchFamily="34" charset="0"/>
          <a:ea typeface="+mn-ea"/>
          <a:cs typeface="+mn-cs"/>
        </a:defRPr>
      </a:lvl4pPr>
      <a:lvl5pPr marL="1758849" indent="0" algn="l" defTabSz="736549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>
              <a:lumMod val="75000"/>
              <a:lumOff val="25000"/>
            </a:schemeClr>
          </a:solidFill>
          <a:latin typeface="Century Gothic" pitchFamily="34" charset="0"/>
          <a:ea typeface="+mn-ea"/>
          <a:cs typeface="+mn-cs"/>
        </a:defRPr>
      </a:lvl5pPr>
      <a:lvl6pPr marL="2025510" indent="-184137" algn="l" defTabSz="736549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93785" indent="-184137" algn="l" defTabSz="736549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62060" indent="-184137" algn="l" defTabSz="736549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30334" indent="-184137" algn="l" defTabSz="736549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68275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736549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104824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473098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41373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09648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7922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46197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ZA" dirty="0" err="1" smtClean="0"/>
              <a:t>Izinwele</a:t>
            </a:r>
            <a:r>
              <a:rPr lang="en-ZA" dirty="0"/>
              <a:t/>
            </a:r>
            <a:br>
              <a:rPr lang="en-ZA" dirty="0"/>
            </a:br>
            <a:r>
              <a:rPr lang="en-ZA" sz="1800" dirty="0" smtClean="0"/>
              <a:t>Hair</a:t>
            </a:r>
            <a:endParaRPr lang="en-ZA" sz="18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331355" y="1892421"/>
            <a:ext cx="2392781" cy="2000309"/>
          </a:xfrm>
        </p:spPr>
        <p:txBody>
          <a:bodyPr/>
          <a:lstStyle/>
          <a:p>
            <a:r>
              <a:rPr lang="en-ZA" dirty="0" smtClean="0"/>
              <a:t>Story in isiZulu by Clare </a:t>
            </a:r>
            <a:r>
              <a:rPr lang="en-ZA" dirty="0" err="1" smtClean="0"/>
              <a:t>Verbeek</a:t>
            </a:r>
            <a:r>
              <a:rPr lang="en-ZA" dirty="0" smtClean="0"/>
              <a:t>, </a:t>
            </a:r>
            <a:r>
              <a:rPr lang="en-ZA" dirty="0" err="1" smtClean="0"/>
              <a:t>Thembani</a:t>
            </a:r>
            <a:r>
              <a:rPr lang="en-ZA" dirty="0" smtClean="0"/>
              <a:t> </a:t>
            </a:r>
            <a:r>
              <a:rPr lang="en-ZA" dirty="0" err="1" smtClean="0"/>
              <a:t>Dladla</a:t>
            </a:r>
            <a:r>
              <a:rPr lang="en-ZA" dirty="0" smtClean="0"/>
              <a:t>, </a:t>
            </a:r>
            <a:r>
              <a:rPr lang="en-ZA" dirty="0" err="1" smtClean="0"/>
              <a:t>Zanele</a:t>
            </a:r>
            <a:r>
              <a:rPr lang="en-ZA" dirty="0" smtClean="0"/>
              <a:t> Buthelezi</a:t>
            </a:r>
          </a:p>
          <a:p>
            <a:endParaRPr lang="en-ZA" dirty="0"/>
          </a:p>
          <a:p>
            <a:r>
              <a:rPr lang="en-ZA" dirty="0" smtClean="0"/>
              <a:t>Illustrated by </a:t>
            </a:r>
            <a:r>
              <a:rPr lang="en-ZA" dirty="0" err="1" smtClean="0"/>
              <a:t>Jinny</a:t>
            </a:r>
            <a:r>
              <a:rPr lang="en-ZA" dirty="0" smtClean="0"/>
              <a:t> </a:t>
            </a:r>
            <a:r>
              <a:rPr lang="en-ZA" dirty="0"/>
              <a:t>Heath</a:t>
            </a:r>
          </a:p>
          <a:p>
            <a:endParaRPr lang="en-ZA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9626" y="1594793"/>
            <a:ext cx="120015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7424" y="505421"/>
            <a:ext cx="1000125" cy="157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1853" y="616071"/>
            <a:ext cx="1143000" cy="127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1300" y="2471093"/>
            <a:ext cx="1390650" cy="179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4274" y="3347393"/>
            <a:ext cx="108585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3589" y="2694800"/>
            <a:ext cx="1057275" cy="149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81322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ZA" dirty="0" err="1"/>
              <a:t>Izinwele</a:t>
            </a:r>
            <a:r>
              <a:rPr lang="en-ZA" dirty="0"/>
              <a:t/>
            </a:r>
            <a:br>
              <a:rPr lang="en-ZA" dirty="0"/>
            </a:br>
            <a:r>
              <a:rPr lang="en-ZA" sz="1800" dirty="0"/>
              <a:t>Hair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2697" y="1615929"/>
            <a:ext cx="3428728" cy="654943"/>
          </a:xfrm>
          <a:solidFill>
            <a:schemeClr val="tx2"/>
          </a:solidFill>
        </p:spPr>
        <p:txBody>
          <a:bodyPr>
            <a:normAutofit/>
          </a:bodyPr>
          <a:lstStyle/>
          <a:p>
            <a:r>
              <a:rPr lang="en-ZA" dirty="0" smtClean="0"/>
              <a:t>Story in isiZulu by Clare </a:t>
            </a:r>
            <a:r>
              <a:rPr lang="en-ZA" dirty="0" err="1"/>
              <a:t>Verbeek</a:t>
            </a:r>
            <a:r>
              <a:rPr lang="en-ZA" dirty="0"/>
              <a:t>, </a:t>
            </a:r>
            <a:r>
              <a:rPr lang="en-ZA" dirty="0" err="1"/>
              <a:t>Thembani</a:t>
            </a:r>
            <a:r>
              <a:rPr lang="en-ZA" dirty="0"/>
              <a:t> </a:t>
            </a:r>
            <a:r>
              <a:rPr lang="en-ZA" dirty="0" err="1"/>
              <a:t>Dladla</a:t>
            </a:r>
            <a:r>
              <a:rPr lang="en-ZA" dirty="0"/>
              <a:t>, </a:t>
            </a:r>
            <a:r>
              <a:rPr lang="en-ZA" dirty="0" err="1"/>
              <a:t>Zanele</a:t>
            </a:r>
            <a:r>
              <a:rPr lang="en-ZA" dirty="0"/>
              <a:t> Buthelezi</a:t>
            </a:r>
          </a:p>
          <a:p>
            <a:endParaRPr lang="en-ZA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ZA" dirty="0" err="1" smtClean="0"/>
              <a:t>Jinny</a:t>
            </a:r>
            <a:r>
              <a:rPr lang="en-ZA" dirty="0" smtClean="0"/>
              <a:t> Heath </a:t>
            </a:r>
            <a:endParaRPr lang="en-ZA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365125" y="2971618"/>
            <a:ext cx="3416300" cy="685985"/>
          </a:xfrm>
          <a:solidFill>
            <a:schemeClr val="tx2"/>
          </a:solidFill>
        </p:spPr>
        <p:txBody>
          <a:bodyPr/>
          <a:lstStyle/>
          <a:p>
            <a:endParaRPr lang="en-ZA" dirty="0"/>
          </a:p>
        </p:txBody>
      </p:sp>
      <p:pic>
        <p:nvPicPr>
          <p:cNvPr id="8" name="Picture Placeholder 7"/>
          <p:cNvPicPr>
            <a:picLocks noGrp="1" noChangeAspect="1"/>
          </p:cNvPicPr>
          <p:nvPr>
            <p:ph type="pic" sz="quarter" idx="12"/>
          </p:nvPr>
        </p:nvPicPr>
        <p:blipFill>
          <a:blip r:embed="rId2"/>
          <a:srcRect t="11214" b="11214"/>
          <a:stretch>
            <a:fillRect/>
          </a:stretch>
        </p:blipFill>
        <p:spPr>
          <a:xfrm>
            <a:off x="3665677" y="1296415"/>
            <a:ext cx="3475903" cy="3530228"/>
          </a:xfrm>
          <a:prstGeom prst="rect">
            <a:avLst/>
          </a:prstGeom>
        </p:spPr>
      </p:pic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365125" y="3524478"/>
            <a:ext cx="3416300" cy="749305"/>
          </a:xfrm>
          <a:solidFill>
            <a:schemeClr val="tx2"/>
          </a:solidFill>
        </p:spPr>
        <p:txBody>
          <a:bodyPr/>
          <a:lstStyle/>
          <a:p>
            <a:r>
              <a:rPr lang="en-ZA" dirty="0" smtClean="0"/>
              <a:t>  </a:t>
            </a:r>
            <a:endParaRPr lang="en-ZA" dirty="0"/>
          </a:p>
        </p:txBody>
      </p:sp>
      <p:pic>
        <p:nvPicPr>
          <p:cNvPr id="9" name="Picture 8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5150" y="2693139"/>
            <a:ext cx="1396144" cy="130012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1311457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389438" y="595423"/>
            <a:ext cx="2671119" cy="2190308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ZA" sz="2400" dirty="0" err="1">
                <a:latin typeface="Century Gothic" panose="020B0502020202020204" pitchFamily="34" charset="0"/>
              </a:rPr>
              <a:t>UThuli</a:t>
            </a:r>
            <a:r>
              <a:rPr lang="en-ZA" sz="2400" dirty="0">
                <a:latin typeface="Century Gothic" panose="020B0502020202020204" pitchFamily="34" charset="0"/>
              </a:rPr>
              <a:t> </a:t>
            </a:r>
            <a:r>
              <a:rPr lang="en-ZA" sz="2400" dirty="0" err="1" smtClean="0">
                <a:latin typeface="Century Gothic" panose="020B0502020202020204" pitchFamily="34" charset="0"/>
              </a:rPr>
              <a:t>unezinwele</a:t>
            </a:r>
            <a:r>
              <a:rPr lang="en-ZA" sz="2400" dirty="0" smtClean="0">
                <a:latin typeface="Century Gothic" panose="020B0502020202020204" pitchFamily="34" charset="0"/>
              </a:rPr>
              <a:t> </a:t>
            </a:r>
            <a:r>
              <a:rPr lang="en-ZA" sz="2400" dirty="0" err="1" smtClean="0">
                <a:latin typeface="Century Gothic" panose="020B0502020202020204" pitchFamily="34" charset="0"/>
              </a:rPr>
              <a:t>ezimfishane</a:t>
            </a:r>
            <a:r>
              <a:rPr lang="en-ZA" sz="2400" dirty="0" smtClean="0">
                <a:latin typeface="Century Gothic" panose="020B0502020202020204" pitchFamily="34" charset="0"/>
              </a:rPr>
              <a:t>.</a:t>
            </a:r>
            <a:endParaRPr lang="en-ZA" sz="2400" dirty="0">
              <a:latin typeface="Century Gothic" panose="020B050202020202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3AC4B-F37E-4F81-8388-BF1F5D7BD590}" type="slidenum">
              <a:rPr lang="en-ZA" smtClean="0"/>
              <a:pPr/>
              <a:t>2</a:t>
            </a:fld>
            <a:endParaRPr lang="en-ZA" dirty="0"/>
          </a:p>
        </p:txBody>
      </p:sp>
      <p:sp>
        <p:nvSpPr>
          <p:cNvPr id="4" name="Content Placeholder 3"/>
          <p:cNvSpPr>
            <a:spLocks noGrp="1"/>
          </p:cNvSpPr>
          <p:nvPr>
            <p:ph idx="4294967295"/>
          </p:nvPr>
        </p:nvSpPr>
        <p:spPr>
          <a:xfrm>
            <a:off x="4389438" y="3122613"/>
            <a:ext cx="3063985" cy="1545080"/>
          </a:xfrm>
        </p:spPr>
        <p:txBody>
          <a:bodyPr>
            <a:normAutofit/>
          </a:bodyPr>
          <a:lstStyle/>
          <a:p>
            <a:r>
              <a:rPr lang="en-ZA" sz="1800" dirty="0" err="1" smtClean="0">
                <a:latin typeface="Century Gothic" panose="020B0502020202020204" pitchFamily="34" charset="0"/>
              </a:rPr>
              <a:t>Thuli</a:t>
            </a:r>
            <a:r>
              <a:rPr lang="en-ZA" sz="1800" dirty="0" smtClean="0">
                <a:latin typeface="Century Gothic" panose="020B0502020202020204" pitchFamily="34" charset="0"/>
              </a:rPr>
              <a:t> has short hair.</a:t>
            </a:r>
            <a:endParaRPr lang="en-ZA" sz="1800" dirty="0">
              <a:latin typeface="Century Gothic" panose="020B0502020202020204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74" y="595423"/>
            <a:ext cx="3057414" cy="4072270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</p:pic>
    </p:spTree>
    <p:extLst>
      <p:ext uri="{BB962C8B-B14F-4D97-AF65-F5344CB8AC3E}">
        <p14:creationId xmlns:p14="http://schemas.microsoft.com/office/powerpoint/2010/main" val="1854541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4259" y="701749"/>
            <a:ext cx="2782399" cy="2145623"/>
          </a:xfrm>
          <a:solidFill>
            <a:schemeClr val="bg1"/>
          </a:solidFill>
        </p:spPr>
        <p:txBody>
          <a:bodyPr>
            <a:noAutofit/>
          </a:bodyPr>
          <a:lstStyle/>
          <a:p>
            <a:r>
              <a:rPr lang="en-ZA" sz="2400" dirty="0">
                <a:latin typeface="Century Gothic" panose="020B0502020202020204" pitchFamily="34" charset="0"/>
              </a:rPr>
              <a:t>U-Anna </a:t>
            </a:r>
            <a:r>
              <a:rPr lang="en-ZA" sz="2400" dirty="0" err="1" smtClean="0">
                <a:latin typeface="Century Gothic" panose="020B0502020202020204" pitchFamily="34" charset="0"/>
              </a:rPr>
              <a:t>yena</a:t>
            </a:r>
            <a:r>
              <a:rPr lang="en-ZA" sz="2400" dirty="0" smtClean="0">
                <a:latin typeface="Century Gothic" panose="020B0502020202020204" pitchFamily="34" charset="0"/>
              </a:rPr>
              <a:t> </a:t>
            </a:r>
            <a:r>
              <a:rPr lang="en-ZA" sz="2400" dirty="0" err="1">
                <a:latin typeface="Century Gothic" panose="020B0502020202020204" pitchFamily="34" charset="0"/>
              </a:rPr>
              <a:t>unezinwele</a:t>
            </a:r>
            <a:r>
              <a:rPr lang="en-ZA" sz="2400" dirty="0">
                <a:latin typeface="Century Gothic" panose="020B0502020202020204" pitchFamily="34" charset="0"/>
              </a:rPr>
              <a:t> </a:t>
            </a:r>
            <a:r>
              <a:rPr lang="en-ZA" sz="2400" dirty="0" err="1" smtClean="0">
                <a:latin typeface="Century Gothic" panose="020B0502020202020204" pitchFamily="34" charset="0"/>
              </a:rPr>
              <a:t>ezinde</a:t>
            </a:r>
            <a:r>
              <a:rPr lang="en-ZA" sz="2400" dirty="0" smtClean="0">
                <a:latin typeface="Century Gothic" panose="020B0502020202020204" pitchFamily="34" charset="0"/>
              </a:rPr>
              <a:t>.</a:t>
            </a:r>
            <a:endParaRPr lang="en-ZA" sz="2400" dirty="0">
              <a:latin typeface="Century Gothic" panose="020B050202020202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3AC4B-F37E-4F81-8388-BF1F5D7BD590}" type="slidenum">
              <a:rPr lang="en-ZA" smtClean="0"/>
              <a:pPr/>
              <a:t>3</a:t>
            </a:fld>
            <a:endParaRPr lang="en-ZA" dirty="0"/>
          </a:p>
        </p:txBody>
      </p:sp>
      <p:sp>
        <p:nvSpPr>
          <p:cNvPr id="4" name="Content Placeholder 3"/>
          <p:cNvSpPr>
            <a:spLocks noGrp="1"/>
          </p:cNvSpPr>
          <p:nvPr>
            <p:ph idx="4294967295"/>
          </p:nvPr>
        </p:nvSpPr>
        <p:spPr>
          <a:xfrm>
            <a:off x="574158" y="2973757"/>
            <a:ext cx="2330450" cy="1657350"/>
          </a:xfrm>
        </p:spPr>
        <p:txBody>
          <a:bodyPr>
            <a:normAutofit/>
          </a:bodyPr>
          <a:lstStyle/>
          <a:p>
            <a:r>
              <a:rPr lang="en-ZA" sz="1800" dirty="0" smtClean="0">
                <a:latin typeface="Century Gothic" panose="020B0502020202020204" pitchFamily="34" charset="0"/>
              </a:rPr>
              <a:t>Anna has long hair.</a:t>
            </a:r>
            <a:endParaRPr lang="en-ZA" sz="1800" dirty="0">
              <a:latin typeface="Century Gothic" panose="020B0502020202020204" pitchFamily="34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7963" y="701749"/>
            <a:ext cx="2392325" cy="3929358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</p:pic>
    </p:spTree>
    <p:extLst>
      <p:ext uri="{BB962C8B-B14F-4D97-AF65-F5344CB8AC3E}">
        <p14:creationId xmlns:p14="http://schemas.microsoft.com/office/powerpoint/2010/main" val="1740167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179447" y="620550"/>
            <a:ext cx="2665634" cy="2457486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ZA" sz="2400" dirty="0" err="1" smtClean="0">
                <a:latin typeface="Century Gothic" panose="020B0502020202020204" pitchFamily="34" charset="0"/>
              </a:rPr>
              <a:t>EzikaKathy</a:t>
            </a:r>
            <a:r>
              <a:rPr lang="en-ZA" sz="2400" dirty="0">
                <a:latin typeface="Century Gothic" panose="020B0502020202020204" pitchFamily="34" charset="0"/>
              </a:rPr>
              <a:t> </a:t>
            </a:r>
            <a:r>
              <a:rPr lang="en-ZA" sz="2400" dirty="0" err="1" smtClean="0">
                <a:latin typeface="Century Gothic" panose="020B0502020202020204" pitchFamily="34" charset="0"/>
              </a:rPr>
              <a:t>zona</a:t>
            </a:r>
            <a:r>
              <a:rPr lang="en-ZA" sz="2400" dirty="0" smtClean="0">
                <a:latin typeface="Century Gothic" panose="020B0502020202020204" pitchFamily="34" charset="0"/>
              </a:rPr>
              <a:t> </a:t>
            </a:r>
            <a:r>
              <a:rPr lang="en-ZA" sz="2400" dirty="0" err="1">
                <a:latin typeface="Century Gothic" panose="020B0502020202020204" pitchFamily="34" charset="0"/>
              </a:rPr>
              <a:t>zinde</a:t>
            </a:r>
            <a:endParaRPr lang="en-ZA" sz="2400" dirty="0">
              <a:latin typeface="Century Gothic" panose="020B0502020202020204" pitchFamily="34" charset="0"/>
            </a:endParaRPr>
          </a:p>
          <a:p>
            <a:r>
              <a:rPr lang="en-ZA" sz="2400" dirty="0" err="1">
                <a:latin typeface="Century Gothic" panose="020B0502020202020204" pitchFamily="34" charset="0"/>
              </a:rPr>
              <a:t>kunazo</a:t>
            </a:r>
            <a:r>
              <a:rPr lang="en-ZA" sz="2400" dirty="0">
                <a:latin typeface="Century Gothic" panose="020B0502020202020204" pitchFamily="34" charset="0"/>
              </a:rPr>
              <a:t> </a:t>
            </a:r>
            <a:r>
              <a:rPr lang="en-ZA" sz="2400" dirty="0" err="1">
                <a:latin typeface="Century Gothic" panose="020B0502020202020204" pitchFamily="34" charset="0"/>
              </a:rPr>
              <a:t>zonke</a:t>
            </a:r>
            <a:r>
              <a:rPr lang="en-ZA" sz="2400" dirty="0">
                <a:latin typeface="Century Gothic" panose="020B0502020202020204" pitchFamily="34" charset="0"/>
              </a:rPr>
              <a:t>.</a:t>
            </a:r>
          </a:p>
          <a:p>
            <a:endParaRPr lang="en-ZA" sz="2400" dirty="0">
              <a:latin typeface="Century Gothic" panose="020B050202020202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3AC4B-F37E-4F81-8388-BF1F5D7BD590}" type="slidenum">
              <a:rPr lang="en-ZA" smtClean="0"/>
              <a:pPr/>
              <a:t>4</a:t>
            </a:fld>
            <a:endParaRPr lang="en-ZA" dirty="0"/>
          </a:p>
        </p:txBody>
      </p:sp>
      <p:sp>
        <p:nvSpPr>
          <p:cNvPr id="4" name="Content Placeholder 3"/>
          <p:cNvSpPr>
            <a:spLocks noGrp="1"/>
          </p:cNvSpPr>
          <p:nvPr>
            <p:ph idx="4294967295"/>
          </p:nvPr>
        </p:nvSpPr>
        <p:spPr>
          <a:xfrm>
            <a:off x="4179447" y="3078036"/>
            <a:ext cx="2920815" cy="1657350"/>
          </a:xfrm>
        </p:spPr>
        <p:txBody>
          <a:bodyPr>
            <a:normAutofit/>
          </a:bodyPr>
          <a:lstStyle/>
          <a:p>
            <a:endParaRPr lang="en-ZA" sz="1800" dirty="0" smtClean="0">
              <a:latin typeface="Century Gothic" panose="020B0502020202020204" pitchFamily="34" charset="0"/>
            </a:endParaRPr>
          </a:p>
          <a:p>
            <a:r>
              <a:rPr lang="en-ZA" sz="1800" dirty="0" smtClean="0">
                <a:latin typeface="Century Gothic" panose="020B0502020202020204" pitchFamily="34" charset="0"/>
              </a:rPr>
              <a:t>Kathy has the longest hair.</a:t>
            </a:r>
            <a:endParaRPr lang="en-ZA" sz="1800" dirty="0">
              <a:latin typeface="Century Gothic" panose="020B0502020202020204" pitchFamily="34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8100" y="615180"/>
            <a:ext cx="2775255" cy="4324234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</p:pic>
    </p:spTree>
    <p:extLst>
      <p:ext uri="{BB962C8B-B14F-4D97-AF65-F5344CB8AC3E}">
        <p14:creationId xmlns:p14="http://schemas.microsoft.com/office/powerpoint/2010/main" val="20270354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8421" y="2809893"/>
            <a:ext cx="2881313" cy="1437487"/>
          </a:xfrm>
        </p:spPr>
        <p:txBody>
          <a:bodyPr>
            <a:normAutofit/>
          </a:bodyPr>
          <a:lstStyle/>
          <a:p>
            <a:r>
              <a:rPr lang="en-ZA" sz="1800" dirty="0" smtClean="0">
                <a:latin typeface="Century Gothic" panose="020B0502020202020204" pitchFamily="34" charset="0"/>
              </a:rPr>
              <a:t>Zama has plaited her hair.</a:t>
            </a:r>
            <a:endParaRPr lang="en-ZA" sz="1800" dirty="0">
              <a:latin typeface="Century Gothic" panose="020B050202020202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3AC4B-F37E-4F81-8388-BF1F5D7BD590}" type="slidenum">
              <a:rPr lang="en-ZA" smtClean="0"/>
              <a:pPr/>
              <a:t>5</a:t>
            </a:fld>
            <a:endParaRPr lang="en-ZA" dirty="0"/>
          </a:p>
        </p:txBody>
      </p:sp>
      <p:sp>
        <p:nvSpPr>
          <p:cNvPr id="8" name="Content Placeholder 3"/>
          <p:cNvSpPr>
            <a:spLocks noGrp="1"/>
          </p:cNvSpPr>
          <p:nvPr>
            <p:ph idx="4294967295"/>
          </p:nvPr>
        </p:nvSpPr>
        <p:spPr>
          <a:xfrm>
            <a:off x="588422" y="510363"/>
            <a:ext cx="2881313" cy="2042150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ZA" sz="2400" dirty="0" err="1">
                <a:latin typeface="Century Gothic" panose="020B0502020202020204" pitchFamily="34" charset="0"/>
              </a:rPr>
              <a:t>UZama</a:t>
            </a:r>
            <a:r>
              <a:rPr lang="en-ZA" sz="2400" dirty="0">
                <a:latin typeface="Century Gothic" panose="020B0502020202020204" pitchFamily="34" charset="0"/>
              </a:rPr>
              <a:t> </a:t>
            </a:r>
            <a:r>
              <a:rPr lang="en-ZA" sz="2400" dirty="0" err="1">
                <a:latin typeface="Century Gothic" panose="020B0502020202020204" pitchFamily="34" charset="0"/>
              </a:rPr>
              <a:t>yena</a:t>
            </a:r>
            <a:r>
              <a:rPr lang="en-ZA" sz="2400" dirty="0">
                <a:latin typeface="Century Gothic" panose="020B0502020202020204" pitchFamily="34" charset="0"/>
              </a:rPr>
              <a:t> </a:t>
            </a:r>
            <a:r>
              <a:rPr lang="en-ZA" sz="2400" dirty="0" err="1">
                <a:latin typeface="Century Gothic" panose="020B0502020202020204" pitchFamily="34" charset="0"/>
              </a:rPr>
              <a:t>uzilukile</a:t>
            </a:r>
            <a:endParaRPr lang="en-ZA" sz="2400" dirty="0">
              <a:latin typeface="Century Gothic" panose="020B0502020202020204" pitchFamily="34" charset="0"/>
            </a:endParaRPr>
          </a:p>
          <a:p>
            <a:r>
              <a:rPr lang="en-ZA" sz="2400" dirty="0" err="1">
                <a:latin typeface="Century Gothic" panose="020B0502020202020204" pitchFamily="34" charset="0"/>
              </a:rPr>
              <a:t>ezakhe</a:t>
            </a:r>
            <a:r>
              <a:rPr lang="en-ZA" sz="2400" dirty="0">
                <a:latin typeface="Century Gothic" panose="020B0502020202020204" pitchFamily="34" charset="0"/>
              </a:rPr>
              <a:t> </a:t>
            </a:r>
            <a:r>
              <a:rPr lang="en-ZA" sz="2400" dirty="0" err="1">
                <a:latin typeface="Century Gothic" panose="020B0502020202020204" pitchFamily="34" charset="0"/>
              </a:rPr>
              <a:t>izinwele</a:t>
            </a:r>
            <a:r>
              <a:rPr lang="en-ZA" sz="2400" dirty="0">
                <a:latin typeface="Century Gothic" panose="020B0502020202020204" pitchFamily="34" charset="0"/>
              </a:rPr>
              <a:t>.</a:t>
            </a:r>
          </a:p>
          <a:p>
            <a:endParaRPr lang="en-ZA" sz="2400" dirty="0">
              <a:latin typeface="Century Gothic" panose="020B0502020202020204" pitchFamily="34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5553" y="510363"/>
            <a:ext cx="2275368" cy="4082901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</p:pic>
    </p:spTree>
    <p:extLst>
      <p:ext uri="{BB962C8B-B14F-4D97-AF65-F5344CB8AC3E}">
        <p14:creationId xmlns:p14="http://schemas.microsoft.com/office/powerpoint/2010/main" val="32777541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9230" y="697442"/>
            <a:ext cx="2330349" cy="2098146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ZA" sz="2400" dirty="0" err="1">
                <a:latin typeface="Century Gothic" panose="020B0502020202020204" pitchFamily="34" charset="0"/>
              </a:rPr>
              <a:t>Ezikababa</a:t>
            </a:r>
            <a:r>
              <a:rPr lang="en-ZA" sz="2400" dirty="0">
                <a:latin typeface="Century Gothic" panose="020B0502020202020204" pitchFamily="34" charset="0"/>
              </a:rPr>
              <a:t> </a:t>
            </a:r>
            <a:r>
              <a:rPr lang="en-ZA" sz="2400" dirty="0" err="1">
                <a:latin typeface="Century Gothic" panose="020B0502020202020204" pitchFamily="34" charset="0"/>
              </a:rPr>
              <a:t>izinwele</a:t>
            </a:r>
            <a:r>
              <a:rPr lang="en-ZA" sz="2400" dirty="0">
                <a:latin typeface="Century Gothic" panose="020B0502020202020204" pitchFamily="34" charset="0"/>
              </a:rPr>
              <a:t>  </a:t>
            </a:r>
            <a:r>
              <a:rPr lang="en-ZA" sz="2400" dirty="0" err="1">
                <a:latin typeface="Century Gothic" panose="020B0502020202020204" pitchFamily="34" charset="0"/>
              </a:rPr>
              <a:t>zona</a:t>
            </a:r>
            <a:endParaRPr lang="en-ZA" sz="2400" dirty="0">
              <a:latin typeface="Century Gothic" panose="020B0502020202020204" pitchFamily="34" charset="0"/>
            </a:endParaRPr>
          </a:p>
          <a:p>
            <a:r>
              <a:rPr lang="en-ZA" sz="2400" dirty="0" err="1">
                <a:latin typeface="Century Gothic" panose="020B0502020202020204" pitchFamily="34" charset="0"/>
              </a:rPr>
              <a:t>zisesilevini</a:t>
            </a:r>
            <a:r>
              <a:rPr lang="en-ZA" sz="2400" dirty="0">
                <a:latin typeface="Century Gothic" panose="020B0502020202020204" pitchFamily="34" charset="0"/>
              </a:rPr>
              <a:t>.</a:t>
            </a:r>
          </a:p>
          <a:p>
            <a:endParaRPr lang="en-ZA" sz="2400" dirty="0">
              <a:latin typeface="Century Gothic" panose="020B050202020202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3AC4B-F37E-4F81-8388-BF1F5D7BD590}" type="slidenum">
              <a:rPr lang="en-ZA" smtClean="0"/>
              <a:pPr/>
              <a:t>6</a:t>
            </a:fld>
            <a:endParaRPr lang="en-ZA" dirty="0"/>
          </a:p>
        </p:txBody>
      </p:sp>
      <p:sp>
        <p:nvSpPr>
          <p:cNvPr id="4" name="Content Placeholder 3"/>
          <p:cNvSpPr>
            <a:spLocks noGrp="1"/>
          </p:cNvSpPr>
          <p:nvPr>
            <p:ph idx="4294967295"/>
          </p:nvPr>
        </p:nvSpPr>
        <p:spPr>
          <a:xfrm>
            <a:off x="4679230" y="3050231"/>
            <a:ext cx="2276237" cy="1627187"/>
          </a:xfrm>
        </p:spPr>
        <p:txBody>
          <a:bodyPr>
            <a:normAutofit/>
          </a:bodyPr>
          <a:lstStyle/>
          <a:p>
            <a:r>
              <a:rPr lang="en-ZA" sz="1800" dirty="0" smtClean="0">
                <a:latin typeface="Century Gothic" panose="020B0502020202020204" pitchFamily="34" charset="0"/>
              </a:rPr>
              <a:t>Baba has a beard.</a:t>
            </a:r>
            <a:endParaRPr lang="en-ZA" sz="1800" dirty="0">
              <a:latin typeface="Century Gothic" panose="020B0502020202020204" pitchFamily="34" charset="0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705" y="701749"/>
            <a:ext cx="3195638" cy="3721026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</p:pic>
    </p:spTree>
    <p:extLst>
      <p:ext uri="{BB962C8B-B14F-4D97-AF65-F5344CB8AC3E}">
        <p14:creationId xmlns:p14="http://schemas.microsoft.com/office/powerpoint/2010/main" val="9779795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4836" y="855367"/>
            <a:ext cx="2330349" cy="2061453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ZA" sz="2400" dirty="0" err="1">
                <a:latin typeface="Century Gothic" panose="020B0502020202020204" pitchFamily="34" charset="0"/>
              </a:rPr>
              <a:t>UZanele</a:t>
            </a:r>
            <a:r>
              <a:rPr lang="en-ZA" sz="2400" dirty="0">
                <a:latin typeface="Century Gothic" panose="020B0502020202020204" pitchFamily="34" charset="0"/>
              </a:rPr>
              <a:t> </a:t>
            </a:r>
            <a:r>
              <a:rPr lang="en-ZA" sz="2400" dirty="0" err="1">
                <a:latin typeface="Century Gothic" panose="020B0502020202020204" pitchFamily="34" charset="0"/>
              </a:rPr>
              <a:t>yena</a:t>
            </a:r>
            <a:r>
              <a:rPr lang="en-ZA" sz="2400" dirty="0">
                <a:latin typeface="Century Gothic" panose="020B0502020202020204" pitchFamily="34" charset="0"/>
              </a:rPr>
              <a:t> </a:t>
            </a:r>
            <a:r>
              <a:rPr lang="en-ZA" sz="2400" dirty="0" err="1">
                <a:latin typeface="Century Gothic" panose="020B0502020202020204" pitchFamily="34" charset="0"/>
              </a:rPr>
              <a:t>uzicwalile</a:t>
            </a:r>
            <a:endParaRPr lang="en-ZA" sz="2400" dirty="0">
              <a:latin typeface="Century Gothic" panose="020B0502020202020204" pitchFamily="34" charset="0"/>
            </a:endParaRPr>
          </a:p>
          <a:p>
            <a:r>
              <a:rPr lang="en-ZA" sz="2400" dirty="0" err="1">
                <a:latin typeface="Century Gothic" panose="020B0502020202020204" pitchFamily="34" charset="0"/>
              </a:rPr>
              <a:t>ezakhe</a:t>
            </a:r>
            <a:r>
              <a:rPr lang="en-ZA" sz="2400" dirty="0">
                <a:latin typeface="Century Gothic" panose="020B0502020202020204" pitchFamily="34" charset="0"/>
              </a:rPr>
              <a:t> </a:t>
            </a:r>
            <a:r>
              <a:rPr lang="en-ZA" sz="2400" dirty="0" err="1">
                <a:latin typeface="Century Gothic" panose="020B0502020202020204" pitchFamily="34" charset="0"/>
              </a:rPr>
              <a:t>izinwele</a:t>
            </a:r>
            <a:r>
              <a:rPr lang="en-ZA" sz="2400" dirty="0">
                <a:latin typeface="Century Gothic" panose="020B0502020202020204" pitchFamily="34" charset="0"/>
              </a:rPr>
              <a:t>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3AC4B-F37E-4F81-8388-BF1F5D7BD590}" type="slidenum">
              <a:rPr lang="en-ZA" smtClean="0"/>
              <a:pPr/>
              <a:t>7</a:t>
            </a:fld>
            <a:endParaRPr lang="en-ZA" dirty="0"/>
          </a:p>
        </p:txBody>
      </p:sp>
      <p:sp>
        <p:nvSpPr>
          <p:cNvPr id="4" name="Content Placeholder 3"/>
          <p:cNvSpPr>
            <a:spLocks noGrp="1"/>
          </p:cNvSpPr>
          <p:nvPr>
            <p:ph idx="4294967295"/>
          </p:nvPr>
        </p:nvSpPr>
        <p:spPr>
          <a:xfrm>
            <a:off x="864835" y="3282064"/>
            <a:ext cx="2330349" cy="1657350"/>
          </a:xfrm>
        </p:spPr>
        <p:txBody>
          <a:bodyPr>
            <a:normAutofit/>
          </a:bodyPr>
          <a:lstStyle/>
          <a:p>
            <a:r>
              <a:rPr lang="en-ZA" sz="1800" dirty="0" err="1" smtClean="0">
                <a:latin typeface="Century Gothic" panose="020B0502020202020204" pitchFamily="34" charset="0"/>
              </a:rPr>
              <a:t>Zanele</a:t>
            </a:r>
            <a:r>
              <a:rPr lang="en-ZA" sz="1800" dirty="0" smtClean="0">
                <a:latin typeface="Century Gothic" panose="020B0502020202020204" pitchFamily="34" charset="0"/>
              </a:rPr>
              <a:t> has combed her hair.</a:t>
            </a:r>
            <a:endParaRPr lang="en-ZA" sz="1800" dirty="0">
              <a:latin typeface="Century Gothic" panose="020B0502020202020204" pitchFamily="34" charset="0"/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4260" y="855367"/>
            <a:ext cx="3105150" cy="3390900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</p:pic>
    </p:spTree>
    <p:extLst>
      <p:ext uri="{BB962C8B-B14F-4D97-AF65-F5344CB8AC3E}">
        <p14:creationId xmlns:p14="http://schemas.microsoft.com/office/powerpoint/2010/main" val="7905504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181516" y="629527"/>
            <a:ext cx="2446100" cy="2493086"/>
          </a:xfrm>
          <a:solidFill>
            <a:schemeClr val="bg1"/>
          </a:solidFill>
        </p:spPr>
        <p:txBody>
          <a:bodyPr>
            <a:noAutofit/>
          </a:bodyPr>
          <a:lstStyle/>
          <a:p>
            <a:r>
              <a:rPr lang="en-ZA" sz="2400" dirty="0" err="1">
                <a:latin typeface="Century Gothic" panose="020B0502020202020204" pitchFamily="34" charset="0"/>
              </a:rPr>
              <a:t>UThabo</a:t>
            </a:r>
            <a:r>
              <a:rPr lang="en-ZA" sz="2400" dirty="0">
                <a:latin typeface="Century Gothic" panose="020B0502020202020204" pitchFamily="34" charset="0"/>
              </a:rPr>
              <a:t> </a:t>
            </a:r>
            <a:r>
              <a:rPr lang="en-ZA" sz="2400" dirty="0" err="1">
                <a:latin typeface="Century Gothic" panose="020B0502020202020204" pitchFamily="34" charset="0"/>
              </a:rPr>
              <a:t>yena</a:t>
            </a:r>
            <a:r>
              <a:rPr lang="en-ZA" sz="2400" dirty="0">
                <a:latin typeface="Century Gothic" panose="020B0502020202020204" pitchFamily="34" charset="0"/>
              </a:rPr>
              <a:t> </a:t>
            </a:r>
            <a:r>
              <a:rPr lang="en-ZA" sz="2400" dirty="0" err="1">
                <a:latin typeface="Century Gothic" panose="020B0502020202020204" pitchFamily="34" charset="0"/>
              </a:rPr>
              <a:t>ugunde</a:t>
            </a:r>
            <a:r>
              <a:rPr lang="en-ZA" sz="2400" dirty="0">
                <a:latin typeface="Century Gothic" panose="020B0502020202020204" pitchFamily="34" charset="0"/>
              </a:rPr>
              <a:t> </a:t>
            </a:r>
            <a:r>
              <a:rPr lang="en-ZA" sz="2400" dirty="0" err="1">
                <a:latin typeface="Century Gothic" panose="020B0502020202020204" pitchFamily="34" charset="0"/>
              </a:rPr>
              <a:t>wazishiya</a:t>
            </a:r>
            <a:r>
              <a:rPr lang="en-ZA" sz="2400" dirty="0">
                <a:latin typeface="Century Gothic" panose="020B0502020202020204" pitchFamily="34" charset="0"/>
              </a:rPr>
              <a:t> </a:t>
            </a:r>
            <a:r>
              <a:rPr lang="en-ZA" sz="2400" dirty="0" err="1">
                <a:latin typeface="Century Gothic" panose="020B0502020202020204" pitchFamily="34" charset="0"/>
              </a:rPr>
              <a:t>phambili</a:t>
            </a:r>
            <a:r>
              <a:rPr lang="en-ZA" sz="2400" dirty="0">
                <a:latin typeface="Century Gothic" panose="020B0502020202020204" pitchFamily="34" charset="0"/>
              </a:rPr>
              <a:t>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3AC4B-F37E-4F81-8388-BF1F5D7BD590}" type="slidenum">
              <a:rPr lang="en-ZA" smtClean="0"/>
              <a:pPr/>
              <a:t>8</a:t>
            </a:fld>
            <a:endParaRPr lang="en-ZA" dirty="0"/>
          </a:p>
        </p:txBody>
      </p:sp>
      <p:sp>
        <p:nvSpPr>
          <p:cNvPr id="4" name="Content Placeholder 3"/>
          <p:cNvSpPr>
            <a:spLocks noGrp="1"/>
          </p:cNvSpPr>
          <p:nvPr>
            <p:ph idx="4294967295"/>
          </p:nvPr>
        </p:nvSpPr>
        <p:spPr>
          <a:xfrm>
            <a:off x="4181516" y="3122613"/>
            <a:ext cx="2446101" cy="1657350"/>
          </a:xfrm>
        </p:spPr>
        <p:txBody>
          <a:bodyPr>
            <a:normAutofit/>
          </a:bodyPr>
          <a:lstStyle/>
          <a:p>
            <a:r>
              <a:rPr lang="en-ZA" sz="1800" dirty="0" smtClean="0">
                <a:latin typeface="Century Gothic" panose="020B0502020202020204" pitchFamily="34" charset="0"/>
              </a:rPr>
              <a:t>Thabo has cut his hair.</a:t>
            </a:r>
            <a:endParaRPr lang="en-ZA" sz="1800" dirty="0">
              <a:latin typeface="Century Gothic" panose="020B0502020202020204" pitchFamily="34" charset="0"/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7288" y="629527"/>
            <a:ext cx="2562447" cy="3908020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</p:pic>
    </p:spTree>
    <p:extLst>
      <p:ext uri="{BB962C8B-B14F-4D97-AF65-F5344CB8AC3E}">
        <p14:creationId xmlns:p14="http://schemas.microsoft.com/office/powerpoint/2010/main" val="8033404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5143" y="806058"/>
            <a:ext cx="2330349" cy="2133912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ZA" sz="2400" dirty="0" err="1">
                <a:latin typeface="Century Gothic" panose="020B0502020202020204" pitchFamily="34" charset="0"/>
              </a:rPr>
              <a:t>UThemba</a:t>
            </a:r>
            <a:r>
              <a:rPr lang="en-ZA" sz="2400" dirty="0">
                <a:latin typeface="Century Gothic" panose="020B0502020202020204" pitchFamily="34" charset="0"/>
              </a:rPr>
              <a:t> </a:t>
            </a:r>
            <a:r>
              <a:rPr lang="en-ZA" sz="2400" dirty="0" err="1">
                <a:latin typeface="Century Gothic" panose="020B0502020202020204" pitchFamily="34" charset="0"/>
              </a:rPr>
              <a:t>yena</a:t>
            </a:r>
            <a:r>
              <a:rPr lang="en-ZA" sz="2400" dirty="0">
                <a:latin typeface="Century Gothic" panose="020B0502020202020204" pitchFamily="34" charset="0"/>
              </a:rPr>
              <a:t> </a:t>
            </a:r>
            <a:r>
              <a:rPr lang="en-ZA" sz="2400" dirty="0" err="1" smtClean="0">
                <a:latin typeface="Century Gothic" panose="020B0502020202020204" pitchFamily="34" charset="0"/>
              </a:rPr>
              <a:t>ugunde</a:t>
            </a:r>
            <a:r>
              <a:rPr lang="en-ZA" sz="2400" dirty="0" smtClean="0">
                <a:latin typeface="Century Gothic" panose="020B0502020202020204" pitchFamily="34" charset="0"/>
              </a:rPr>
              <a:t> </a:t>
            </a:r>
            <a:r>
              <a:rPr lang="en-ZA" sz="2400" dirty="0" err="1" smtClean="0">
                <a:latin typeface="Century Gothic" panose="020B0502020202020204" pitchFamily="34" charset="0"/>
              </a:rPr>
              <a:t>imbungculu</a:t>
            </a:r>
            <a:r>
              <a:rPr lang="en-ZA" sz="2400" dirty="0">
                <a:latin typeface="Century Gothic" panose="020B0502020202020204" pitchFamily="34" charset="0"/>
              </a:rPr>
              <a:t>.</a:t>
            </a:r>
          </a:p>
          <a:p>
            <a:endParaRPr lang="en-ZA" sz="2400" dirty="0">
              <a:latin typeface="Century Gothic" panose="020B050202020202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3AC4B-F37E-4F81-8388-BF1F5D7BD590}" type="slidenum">
              <a:rPr lang="en-ZA" smtClean="0"/>
              <a:pPr/>
              <a:t>9</a:t>
            </a:fld>
            <a:endParaRPr lang="en-ZA" dirty="0"/>
          </a:p>
        </p:txBody>
      </p:sp>
      <p:sp>
        <p:nvSpPr>
          <p:cNvPr id="4" name="Content Placeholder 3"/>
          <p:cNvSpPr>
            <a:spLocks noGrp="1"/>
          </p:cNvSpPr>
          <p:nvPr>
            <p:ph idx="4294967295"/>
          </p:nvPr>
        </p:nvSpPr>
        <p:spPr>
          <a:xfrm>
            <a:off x="985142" y="3187022"/>
            <a:ext cx="2330349" cy="1657350"/>
          </a:xfrm>
        </p:spPr>
        <p:txBody>
          <a:bodyPr>
            <a:normAutofit/>
          </a:bodyPr>
          <a:lstStyle/>
          <a:p>
            <a:r>
              <a:rPr lang="en-ZA" sz="1800" dirty="0" err="1" smtClean="0">
                <a:latin typeface="Century Gothic" panose="020B0502020202020204" pitchFamily="34" charset="0"/>
              </a:rPr>
              <a:t>Themba</a:t>
            </a:r>
            <a:r>
              <a:rPr lang="en-ZA" sz="1800" dirty="0" smtClean="0">
                <a:latin typeface="Century Gothic" panose="020B0502020202020204" pitchFamily="34" charset="0"/>
              </a:rPr>
              <a:t> has shaved his hair.</a:t>
            </a:r>
            <a:endParaRPr lang="en-ZA" sz="1800" dirty="0">
              <a:latin typeface="Century Gothic" panose="020B0502020202020204" pitchFamily="34" charset="0"/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1528" y="659281"/>
            <a:ext cx="2232836" cy="3687380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</p:pic>
    </p:spTree>
    <p:extLst>
      <p:ext uri="{BB962C8B-B14F-4D97-AF65-F5344CB8AC3E}">
        <p14:creationId xmlns:p14="http://schemas.microsoft.com/office/powerpoint/2010/main" val="25788063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SP Colours">
      <a:dk1>
        <a:sysClr val="windowText" lastClr="000000"/>
      </a:dk1>
      <a:lt1>
        <a:sysClr val="window" lastClr="FFFFFF"/>
      </a:lt1>
      <a:dk2>
        <a:srgbClr val="8ECCD2"/>
      </a:dk2>
      <a:lt2>
        <a:srgbClr val="B65C8C"/>
      </a:lt2>
      <a:accent1>
        <a:srgbClr val="D18129"/>
      </a:accent1>
      <a:accent2>
        <a:srgbClr val="D89F2D"/>
      </a:accent2>
      <a:accent3>
        <a:srgbClr val="ADA634"/>
      </a:accent3>
      <a:accent4>
        <a:srgbClr val="808438"/>
      </a:accent4>
      <a:accent5>
        <a:srgbClr val="358888"/>
      </a:accent5>
      <a:accent6>
        <a:srgbClr val="2E73A4"/>
      </a:accent6>
      <a:hlink>
        <a:srgbClr val="12679B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ASP Colours">
      <a:dk1>
        <a:sysClr val="windowText" lastClr="000000"/>
      </a:dk1>
      <a:lt1>
        <a:sysClr val="window" lastClr="FFFFFF"/>
      </a:lt1>
      <a:dk2>
        <a:srgbClr val="8ECCD2"/>
      </a:dk2>
      <a:lt2>
        <a:srgbClr val="B65C8C"/>
      </a:lt2>
      <a:accent1>
        <a:srgbClr val="D18129"/>
      </a:accent1>
      <a:accent2>
        <a:srgbClr val="D89F2D"/>
      </a:accent2>
      <a:accent3>
        <a:srgbClr val="ADA634"/>
      </a:accent3>
      <a:accent4>
        <a:srgbClr val="808438"/>
      </a:accent4>
      <a:accent5>
        <a:srgbClr val="358888"/>
      </a:accent5>
      <a:accent6>
        <a:srgbClr val="2E73A4"/>
      </a:accent6>
      <a:hlink>
        <a:srgbClr val="12679B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92ED1A76A930F4F829A863EC4A2EB06" ma:contentTypeVersion="0" ma:contentTypeDescription="Create a new document." ma:contentTypeScope="" ma:versionID="71bc256c68b347255def54578a5a02e1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7A52E21-B4D3-45E2-A331-76A9D4123F9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C7AB210E-1B18-4E1D-BA6A-63FF661BE515}">
  <ds:schemaRefs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elements/1.1/"/>
    <ds:schemaRef ds:uri="http://purl.org/dc/dcmitype/"/>
    <ds:schemaRef ds:uri="http://schemas.microsoft.com/office/infopath/2007/PartnerControls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A150DC60-5DA1-4FCD-9433-00D40525543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305</TotalTime>
  <Words>129</Words>
  <Application>Microsoft Office PowerPoint</Application>
  <PresentationFormat>Custom</PresentationFormat>
  <Paragraphs>37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Century Gothic</vt:lpstr>
      <vt:lpstr>Office Theme</vt:lpstr>
      <vt:lpstr>1_Office Theme</vt:lpstr>
      <vt:lpstr>Izinwele Hair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Izinwele Hair</vt:lpstr>
    </vt:vector>
  </TitlesOfParts>
  <Company>Grizli777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Natalie</dc:creator>
  <cp:lastModifiedBy>Juliet</cp:lastModifiedBy>
  <cp:revision>65</cp:revision>
  <dcterms:created xsi:type="dcterms:W3CDTF">2013-05-14T11:31:04Z</dcterms:created>
  <dcterms:modified xsi:type="dcterms:W3CDTF">2013-07-25T13:14:10Z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0x010100392ED1A76A930F4F829A863EC4A2EB06</vt:lpwstr>
  </property>
</Properties>
</file>