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258" r:id="rId6"/>
    <p:sldId id="259" r:id="rId7"/>
    <p:sldId id="257" r:id="rId8"/>
  </p:sldIdLst>
  <p:sldSz cx="7561263" cy="5329238"/>
  <p:notesSz cx="9144000" cy="6858000"/>
  <p:defaultTextStyle>
    <a:defPPr>
      <a:defRPr lang="en-US"/>
    </a:defPPr>
    <a:lvl1pPr marL="0" algn="l" defTabSz="736549" rtl="0" eaLnBrk="1" latinLnBrk="0" hangingPunct="1">
      <a:defRPr sz="1400" kern="1200">
        <a:solidFill>
          <a:schemeClr val="tx1"/>
        </a:solidFill>
        <a:latin typeface="+mn-lt"/>
        <a:ea typeface="+mn-ea"/>
        <a:cs typeface="+mn-cs"/>
      </a:defRPr>
    </a:lvl1pPr>
    <a:lvl2pPr marL="368275" algn="l" defTabSz="736549" rtl="0" eaLnBrk="1" latinLnBrk="0" hangingPunct="1">
      <a:defRPr sz="1400" kern="1200">
        <a:solidFill>
          <a:schemeClr val="tx1"/>
        </a:solidFill>
        <a:latin typeface="+mn-lt"/>
        <a:ea typeface="+mn-ea"/>
        <a:cs typeface="+mn-cs"/>
      </a:defRPr>
    </a:lvl2pPr>
    <a:lvl3pPr marL="736549" algn="l" defTabSz="736549" rtl="0" eaLnBrk="1" latinLnBrk="0" hangingPunct="1">
      <a:defRPr sz="1400" kern="1200">
        <a:solidFill>
          <a:schemeClr val="tx1"/>
        </a:solidFill>
        <a:latin typeface="+mn-lt"/>
        <a:ea typeface="+mn-ea"/>
        <a:cs typeface="+mn-cs"/>
      </a:defRPr>
    </a:lvl3pPr>
    <a:lvl4pPr marL="1104824" algn="l" defTabSz="736549" rtl="0" eaLnBrk="1" latinLnBrk="0" hangingPunct="1">
      <a:defRPr sz="1400" kern="1200">
        <a:solidFill>
          <a:schemeClr val="tx1"/>
        </a:solidFill>
        <a:latin typeface="+mn-lt"/>
        <a:ea typeface="+mn-ea"/>
        <a:cs typeface="+mn-cs"/>
      </a:defRPr>
    </a:lvl4pPr>
    <a:lvl5pPr marL="1473098" algn="l" defTabSz="736549" rtl="0" eaLnBrk="1" latinLnBrk="0" hangingPunct="1">
      <a:defRPr sz="1400" kern="1200">
        <a:solidFill>
          <a:schemeClr val="tx1"/>
        </a:solidFill>
        <a:latin typeface="+mn-lt"/>
        <a:ea typeface="+mn-ea"/>
        <a:cs typeface="+mn-cs"/>
      </a:defRPr>
    </a:lvl5pPr>
    <a:lvl6pPr marL="1841373" algn="l" defTabSz="736549" rtl="0" eaLnBrk="1" latinLnBrk="0" hangingPunct="1">
      <a:defRPr sz="1400" kern="1200">
        <a:solidFill>
          <a:schemeClr val="tx1"/>
        </a:solidFill>
        <a:latin typeface="+mn-lt"/>
        <a:ea typeface="+mn-ea"/>
        <a:cs typeface="+mn-cs"/>
      </a:defRPr>
    </a:lvl6pPr>
    <a:lvl7pPr marL="2209648" algn="l" defTabSz="736549" rtl="0" eaLnBrk="1" latinLnBrk="0" hangingPunct="1">
      <a:defRPr sz="1400" kern="1200">
        <a:solidFill>
          <a:schemeClr val="tx1"/>
        </a:solidFill>
        <a:latin typeface="+mn-lt"/>
        <a:ea typeface="+mn-ea"/>
        <a:cs typeface="+mn-cs"/>
      </a:defRPr>
    </a:lvl7pPr>
    <a:lvl8pPr marL="2577922" algn="l" defTabSz="736549" rtl="0" eaLnBrk="1" latinLnBrk="0" hangingPunct="1">
      <a:defRPr sz="1400" kern="1200">
        <a:solidFill>
          <a:schemeClr val="tx1"/>
        </a:solidFill>
        <a:latin typeface="+mn-lt"/>
        <a:ea typeface="+mn-ea"/>
        <a:cs typeface="+mn-cs"/>
      </a:defRPr>
    </a:lvl8pPr>
    <a:lvl9pPr marL="2946197" algn="l" defTabSz="736549"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7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138" y="43"/>
      </p:cViewPr>
      <p:guideLst>
        <p:guide orient="horz" pos="167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E097890B-D44C-4540-957B-B4C9F45062C7}" type="datetimeFigureOut">
              <a:rPr lang="en-ZA" smtClean="0"/>
              <a:t>2013-07-30</a:t>
            </a:fld>
            <a:endParaRPr lang="en-ZA"/>
          </a:p>
        </p:txBody>
      </p:sp>
      <p:sp>
        <p:nvSpPr>
          <p:cNvPr id="4" name="Slide Image Placeholder 3"/>
          <p:cNvSpPr>
            <a:spLocks noGrp="1" noRot="1" noChangeAspect="1"/>
          </p:cNvSpPr>
          <p:nvPr>
            <p:ph type="sldImg" idx="2"/>
          </p:nvPr>
        </p:nvSpPr>
        <p:spPr>
          <a:xfrm>
            <a:off x="2747963" y="514350"/>
            <a:ext cx="3648075" cy="25717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14EEE3E-DF14-4B9E-B3EA-B4FE4A70224C}" type="slidenum">
              <a:rPr lang="en-ZA" smtClean="0"/>
              <a:t>‹#›</a:t>
            </a:fld>
            <a:endParaRPr lang="en-ZA"/>
          </a:p>
        </p:txBody>
      </p:sp>
    </p:spTree>
    <p:extLst>
      <p:ext uri="{BB962C8B-B14F-4D97-AF65-F5344CB8AC3E}">
        <p14:creationId xmlns:p14="http://schemas.microsoft.com/office/powerpoint/2010/main" val="419503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Image Right">
    <p:bg>
      <p:bgPr>
        <a:solidFill>
          <a:schemeClr val="tx2"/>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a:stretch/>
        </p:blipFill>
        <p:spPr>
          <a:xfrm>
            <a:off x="0" y="75775"/>
            <a:ext cx="3245848" cy="4093472"/>
          </a:xfrm>
          <a:prstGeom prst="rect">
            <a:avLst/>
          </a:prstGeom>
        </p:spPr>
      </p:pic>
      <p:sp>
        <p:nvSpPr>
          <p:cNvPr id="2" name="Title 1"/>
          <p:cNvSpPr>
            <a:spLocks noGrp="1"/>
          </p:cNvSpPr>
          <p:nvPr>
            <p:ph type="ctrTitle" hasCustomPrompt="1"/>
          </p:nvPr>
        </p:nvSpPr>
        <p:spPr>
          <a:xfrm>
            <a:off x="286243" y="690048"/>
            <a:ext cx="2463488" cy="1202373"/>
          </a:xfrm>
        </p:spPr>
        <p:txBody>
          <a:bodyPr anchor="b" anchorCtr="0"/>
          <a:lstStyle>
            <a:lvl1pP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278573" y="1892422"/>
            <a:ext cx="2392781" cy="2000309"/>
          </a:xfrm>
        </p:spPr>
        <p:txBody>
          <a:bodyPr>
            <a:normAutofit/>
          </a:bodyPr>
          <a:lstStyle>
            <a:lvl1pPr marL="0" indent="0" algn="l">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250" y="4130058"/>
            <a:ext cx="2200020" cy="980865"/>
          </a:xfrm>
          <a:prstGeom prst="rect">
            <a:avLst/>
          </a:prstGeom>
        </p:spPr>
      </p:pic>
      <p:sp>
        <p:nvSpPr>
          <p:cNvPr id="5" name="Picture Placeholder 4"/>
          <p:cNvSpPr>
            <a:spLocks noGrp="1"/>
          </p:cNvSpPr>
          <p:nvPr>
            <p:ph type="pic" sz="quarter" idx="10"/>
          </p:nvPr>
        </p:nvSpPr>
        <p:spPr>
          <a:xfrm>
            <a:off x="2844171" y="427360"/>
            <a:ext cx="4301394" cy="4301394"/>
          </a:xfrm>
          <a:solidFill>
            <a:schemeClr val="bg1">
              <a:lumMod val="95000"/>
            </a:schemeClr>
          </a:solidFill>
          <a:ln w="127000">
            <a:solidFill>
              <a:schemeClr val="bg1"/>
            </a:solidFill>
            <a:miter lim="800000"/>
          </a:ln>
        </p:spPr>
        <p:txBody>
          <a:bodyPr/>
          <a:lstStyle/>
          <a:p>
            <a:endParaRPr lang="en-ZA" dirty="0"/>
          </a:p>
        </p:txBody>
      </p:sp>
    </p:spTree>
    <p:extLst>
      <p:ext uri="{BB962C8B-B14F-4D97-AF65-F5344CB8AC3E}">
        <p14:creationId xmlns:p14="http://schemas.microsoft.com/office/powerpoint/2010/main" val="394229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age Background Colour Image Right">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279191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43924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Dual Language Image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1657412"/>
          </a:xfrm>
        </p:spPr>
        <p:txBody>
          <a:bodyPr/>
          <a:lstStyle>
            <a:lvl1pPr>
              <a:defRPr/>
            </a:lvl1pPr>
          </a:lstStyle>
          <a:p>
            <a:pPr lvl="0"/>
            <a:r>
              <a:rPr lang="en-US" dirty="0" smtClean="0"/>
              <a:t>Click to insert Text (Language 1)</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Content Placeholder 2"/>
          <p:cNvSpPr>
            <a:spLocks noGrp="1"/>
          </p:cNvSpPr>
          <p:nvPr>
            <p:ph idx="13" hasCustomPrompt="1"/>
          </p:nvPr>
        </p:nvSpPr>
        <p:spPr>
          <a:xfrm>
            <a:off x="4852851" y="3122791"/>
            <a:ext cx="2330349" cy="1657412"/>
          </a:xfrm>
        </p:spPr>
        <p:txBody>
          <a:bodyPr/>
          <a:lstStyle>
            <a:lvl1pPr>
              <a:defRPr/>
            </a:lvl1pPr>
          </a:lstStyle>
          <a:p>
            <a:pPr lvl="0"/>
            <a:r>
              <a:rPr lang="en-US" dirty="0" smtClean="0"/>
              <a:t>Click to insert Text (Language 2)</a:t>
            </a:r>
            <a:endParaRPr lang="en-ZA" dirty="0"/>
          </a:p>
        </p:txBody>
      </p:sp>
      <p:sp>
        <p:nvSpPr>
          <p:cNvPr id="11" name="Picture Placeholder 4"/>
          <p:cNvSpPr>
            <a:spLocks noGrp="1"/>
          </p:cNvSpPr>
          <p:nvPr>
            <p:ph type="pic" sz="quarter" idx="10"/>
          </p:nvPr>
        </p:nvSpPr>
        <p:spPr>
          <a:xfrm>
            <a:off x="36875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4064726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age Dual Language Image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Content Placeholder 2"/>
          <p:cNvSpPr>
            <a:spLocks noGrp="1"/>
          </p:cNvSpPr>
          <p:nvPr>
            <p:ph idx="1" hasCustomPrompt="1"/>
          </p:nvPr>
        </p:nvSpPr>
        <p:spPr>
          <a:xfrm>
            <a:off x="359228" y="1008001"/>
            <a:ext cx="2330349" cy="1657412"/>
          </a:xfrm>
        </p:spPr>
        <p:txBody>
          <a:bodyPr/>
          <a:lstStyle>
            <a:lvl1pPr>
              <a:defRPr/>
            </a:lvl1pPr>
          </a:lstStyle>
          <a:p>
            <a:pPr lvl="0"/>
            <a:r>
              <a:rPr lang="en-US" dirty="0" smtClean="0"/>
              <a:t>Click to insert Text (Language 1)</a:t>
            </a:r>
            <a:endParaRPr lang="en-ZA" dirty="0"/>
          </a:p>
        </p:txBody>
      </p:sp>
      <p:sp>
        <p:nvSpPr>
          <p:cNvPr id="10" name="Content Placeholder 2"/>
          <p:cNvSpPr>
            <a:spLocks noGrp="1"/>
          </p:cNvSpPr>
          <p:nvPr>
            <p:ph idx="13" hasCustomPrompt="1"/>
          </p:nvPr>
        </p:nvSpPr>
        <p:spPr>
          <a:xfrm>
            <a:off x="359228" y="3122791"/>
            <a:ext cx="2330349" cy="1657412"/>
          </a:xfrm>
        </p:spPr>
        <p:txBody>
          <a:bodyPr/>
          <a:lstStyle>
            <a:lvl1pPr>
              <a:defRPr/>
            </a:lvl1pPr>
          </a:lstStyle>
          <a:p>
            <a:pPr lvl="0"/>
            <a:r>
              <a:rPr lang="en-US" dirty="0" smtClean="0"/>
              <a:t>Click to insert Text (Language 2)</a:t>
            </a:r>
            <a:endParaRPr lang="en-ZA" dirty="0"/>
          </a:p>
        </p:txBody>
      </p:sp>
      <p:sp>
        <p:nvSpPr>
          <p:cNvPr id="11" name="Picture Placeholder 4"/>
          <p:cNvSpPr>
            <a:spLocks noGrp="1"/>
          </p:cNvSpPr>
          <p:nvPr>
            <p:ph type="pic" sz="quarter" idx="10"/>
          </p:nvPr>
        </p:nvSpPr>
        <p:spPr>
          <a:xfrm>
            <a:off x="2785388"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152241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b="80630"/>
          <a:stretch/>
        </p:blipFill>
        <p:spPr>
          <a:xfrm>
            <a:off x="0" y="75775"/>
            <a:ext cx="3245848" cy="792905"/>
          </a:xfrm>
          <a:prstGeom prst="rect">
            <a:avLst/>
          </a:prstGeom>
        </p:spPr>
      </p:pic>
      <p:sp>
        <p:nvSpPr>
          <p:cNvPr id="7" name="Subtitle 2"/>
          <p:cNvSpPr txBox="1">
            <a:spLocks/>
          </p:cNvSpPr>
          <p:nvPr userDrawn="1"/>
        </p:nvSpPr>
        <p:spPr>
          <a:xfrm>
            <a:off x="3781424" y="4073097"/>
            <a:ext cx="3462933" cy="879033"/>
          </a:xfrm>
          <a:prstGeom prst="rect">
            <a:avLst/>
          </a:prstGeom>
        </p:spPr>
        <p:txBody>
          <a:bodyPr vert="horz" lIns="73655" tIns="36827" rIns="73655" bIns="36827" rtlCol="0">
            <a:normAutofit/>
          </a:bodyPr>
          <a:lstStyle>
            <a:lvl1pPr marL="0" indent="0" algn="ctr" defTabSz="736549" rtl="0" eaLnBrk="1" latinLnBrk="0" hangingPunct="1">
              <a:spcBef>
                <a:spcPct val="20000"/>
              </a:spcBef>
              <a:buFont typeface="Arial" pitchFamily="34" charset="0"/>
              <a:buNone/>
              <a:defRPr sz="1200" kern="1200" baseline="0">
                <a:solidFill>
                  <a:schemeClr val="accent6"/>
                </a:solidFill>
                <a:latin typeface="+mn-lt"/>
                <a:ea typeface="+mn-ea"/>
                <a:cs typeface="+mn-cs"/>
              </a:defRPr>
            </a:lvl1pPr>
            <a:lvl2pPr marL="368275"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2pPr>
            <a:lvl3pPr marL="736549"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3pPr>
            <a:lvl4pPr marL="1104824"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473098" indent="0" algn="ctr" defTabSz="736549"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1841373"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2209648"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2577922"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2946197" indent="0" algn="ctr" defTabSz="736549"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a:lnSpc>
                <a:spcPts val="800"/>
              </a:lnSpc>
            </a:pPr>
            <a:r>
              <a:rPr lang="en-ZA" sz="800" dirty="0" smtClean="0">
                <a:solidFill>
                  <a:schemeClr val="tx1">
                    <a:lumMod val="75000"/>
                    <a:lumOff val="25000"/>
                  </a:schemeClr>
                </a:solidFill>
                <a:latin typeface="Century Gothic" pitchFamily="34" charset="0"/>
              </a:rPr>
              <a:t>This work is licensed under a Creative Commons Attribution </a:t>
            </a:r>
          </a:p>
          <a:p>
            <a:pPr>
              <a:lnSpc>
                <a:spcPts val="800"/>
              </a:lnSpc>
            </a:pPr>
            <a:r>
              <a:rPr lang="en-ZA" sz="800" dirty="0" smtClean="0">
                <a:solidFill>
                  <a:schemeClr val="tx1">
                    <a:lumMod val="75000"/>
                    <a:lumOff val="25000"/>
                  </a:schemeClr>
                </a:solidFill>
                <a:latin typeface="Century Gothic" pitchFamily="34" charset="0"/>
              </a:rPr>
              <a:t>(CC-BY) Version 3.0 </a:t>
            </a:r>
            <a:r>
              <a:rPr lang="en-ZA" sz="800" dirty="0" err="1" smtClean="0">
                <a:solidFill>
                  <a:schemeClr val="tx1">
                    <a:lumMod val="75000"/>
                    <a:lumOff val="25000"/>
                  </a:schemeClr>
                </a:solidFill>
                <a:latin typeface="Century Gothic" pitchFamily="34" charset="0"/>
              </a:rPr>
              <a:t>Unported</a:t>
            </a:r>
            <a:r>
              <a:rPr lang="en-ZA" sz="800" dirty="0" smtClean="0">
                <a:solidFill>
                  <a:schemeClr val="tx1">
                    <a:lumMod val="75000"/>
                    <a:lumOff val="25000"/>
                  </a:schemeClr>
                </a:solidFill>
                <a:latin typeface="Century Gothic" pitchFamily="34" charset="0"/>
              </a:rPr>
              <a:t> Licence</a:t>
            </a:r>
          </a:p>
          <a:p>
            <a:pPr>
              <a:lnSpc>
                <a:spcPts val="800"/>
              </a:lnSpc>
            </a:pPr>
            <a:endParaRPr lang="en-ZA" sz="800" dirty="0" smtClean="0">
              <a:solidFill>
                <a:schemeClr val="tx1">
                  <a:lumMod val="75000"/>
                  <a:lumOff val="25000"/>
                </a:schemeClr>
              </a:solidFill>
              <a:latin typeface="Century Gothic" pitchFamily="34" charset="0"/>
            </a:endParaRPr>
          </a:p>
          <a:p>
            <a:pPr>
              <a:lnSpc>
                <a:spcPts val="800"/>
              </a:lnSpc>
            </a:pPr>
            <a:r>
              <a:rPr lang="en-ZA" sz="800" dirty="0" smtClean="0">
                <a:solidFill>
                  <a:schemeClr val="tx1">
                    <a:lumMod val="75000"/>
                    <a:lumOff val="25000"/>
                  </a:schemeClr>
                </a:solidFill>
                <a:latin typeface="Century Gothic" pitchFamily="34" charset="0"/>
              </a:rPr>
              <a:t>Disclaimer: You are free to download, copy, translate or adapt this story and use the illustrations as long as you attribute or credit the original author/s and illustrator/s.</a:t>
            </a:r>
            <a:endParaRPr lang="en-ZA" sz="800" dirty="0">
              <a:solidFill>
                <a:schemeClr val="tx1">
                  <a:lumMod val="75000"/>
                  <a:lumOff val="25000"/>
                </a:schemeClr>
              </a:solidFill>
              <a:latin typeface="Century Gothic" pitchFamily="34" charset="0"/>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5417" y="3749037"/>
            <a:ext cx="694945" cy="237744"/>
          </a:xfrm>
          <a:prstGeom prst="rect">
            <a:avLst/>
          </a:prstGeom>
        </p:spPr>
      </p:pic>
      <p:sp>
        <p:nvSpPr>
          <p:cNvPr id="18" name="Title 1"/>
          <p:cNvSpPr>
            <a:spLocks noGrp="1"/>
          </p:cNvSpPr>
          <p:nvPr>
            <p:ph type="ctrTitle" hasCustomPrompt="1"/>
          </p:nvPr>
        </p:nvSpPr>
        <p:spPr>
          <a:xfrm>
            <a:off x="362557" y="778520"/>
            <a:ext cx="3418868" cy="837409"/>
          </a:xfrm>
        </p:spPr>
        <p:txBody>
          <a:bodyPr anchor="b" anchorCtr="0"/>
          <a:lstStyle>
            <a:lvl1pPr algn="ctr">
              <a:defRPr b="1" baseline="0"/>
            </a:lvl1pPr>
          </a:lstStyle>
          <a:p>
            <a:r>
              <a:rPr lang="en-US" dirty="0" smtClean="0"/>
              <a:t>Click to edit Story Title</a:t>
            </a:r>
            <a:endParaRPr lang="en-ZA" dirty="0"/>
          </a:p>
        </p:txBody>
      </p:sp>
      <p:sp>
        <p:nvSpPr>
          <p:cNvPr id="19" name="Subtitle 2"/>
          <p:cNvSpPr>
            <a:spLocks noGrp="1"/>
          </p:cNvSpPr>
          <p:nvPr>
            <p:ph type="subTitle" idx="1" hasCustomPrompt="1"/>
          </p:nvPr>
        </p:nvSpPr>
        <p:spPr>
          <a:xfrm>
            <a:off x="352697" y="1833857"/>
            <a:ext cx="3428728" cy="437015"/>
          </a:xfrm>
        </p:spPr>
        <p:txBody>
          <a:bodyPr>
            <a:normAutofit/>
          </a:bodyPr>
          <a:lstStyle>
            <a:lvl1pPr marL="0" indent="0" algn="ctr">
              <a:buNone/>
              <a:defRPr sz="14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sp>
        <p:nvSpPr>
          <p:cNvPr id="21" name="TextBox 20"/>
          <p:cNvSpPr txBox="1"/>
          <p:nvPr userDrawn="1"/>
        </p:nvSpPr>
        <p:spPr>
          <a:xfrm>
            <a:off x="365761" y="1624261"/>
            <a:ext cx="3415664" cy="307777"/>
          </a:xfrm>
          <a:prstGeom prst="rect">
            <a:avLst/>
          </a:prstGeom>
          <a:noFill/>
        </p:spPr>
        <p:txBody>
          <a:bodyPr wrap="square" rtlCol="0">
            <a:spAutoFit/>
          </a:bodyPr>
          <a:lstStyle/>
          <a:p>
            <a:pPr algn="ctr"/>
            <a:r>
              <a:rPr lang="en-ZA" dirty="0" smtClean="0">
                <a:solidFill>
                  <a:schemeClr val="accent6"/>
                </a:solidFill>
                <a:latin typeface="Century Gothic" pitchFamily="34" charset="0"/>
              </a:rPr>
              <a:t>Writer:</a:t>
            </a:r>
            <a:endParaRPr lang="en-ZA" dirty="0">
              <a:solidFill>
                <a:schemeClr val="accent6"/>
              </a:solidFill>
              <a:latin typeface="Century Gothic" pitchFamily="34" charset="0"/>
            </a:endParaRPr>
          </a:p>
        </p:txBody>
      </p:sp>
      <p:sp>
        <p:nvSpPr>
          <p:cNvPr id="22" name="TextBox 21"/>
          <p:cNvSpPr txBox="1"/>
          <p:nvPr userDrawn="1"/>
        </p:nvSpPr>
        <p:spPr>
          <a:xfrm>
            <a:off x="365761" y="2290587"/>
            <a:ext cx="3415664" cy="307777"/>
          </a:xfrm>
          <a:prstGeom prst="rect">
            <a:avLst/>
          </a:prstGeom>
          <a:noFill/>
        </p:spPr>
        <p:txBody>
          <a:bodyPr wrap="square" rtlCol="0">
            <a:spAutoFit/>
          </a:bodyPr>
          <a:lstStyle/>
          <a:p>
            <a:pPr algn="ctr"/>
            <a:r>
              <a:rPr lang="en-ZA" dirty="0" smtClean="0">
                <a:solidFill>
                  <a:schemeClr val="accent6"/>
                </a:solidFill>
                <a:latin typeface="Century Gothic" pitchFamily="34" charset="0"/>
              </a:rPr>
              <a:t>Illustrations:</a:t>
            </a:r>
            <a:endParaRPr lang="en-ZA" dirty="0">
              <a:solidFill>
                <a:schemeClr val="accent6"/>
              </a:solidFill>
              <a:latin typeface="Century Gothic" pitchFamily="34" charset="0"/>
            </a:endParaRPr>
          </a:p>
        </p:txBody>
      </p:sp>
      <p:sp>
        <p:nvSpPr>
          <p:cNvPr id="23" name="TextBox 22"/>
          <p:cNvSpPr txBox="1"/>
          <p:nvPr userDrawn="1"/>
        </p:nvSpPr>
        <p:spPr>
          <a:xfrm>
            <a:off x="365761" y="2938659"/>
            <a:ext cx="3415664" cy="307777"/>
          </a:xfrm>
          <a:prstGeom prst="rect">
            <a:avLst/>
          </a:prstGeom>
          <a:noFill/>
        </p:spPr>
        <p:txBody>
          <a:bodyPr wrap="square" rtlCol="0">
            <a:spAutoFit/>
          </a:bodyPr>
          <a:lstStyle/>
          <a:p>
            <a:pPr algn="ctr"/>
            <a:r>
              <a:rPr lang="en-ZA" dirty="0" smtClean="0">
                <a:solidFill>
                  <a:schemeClr val="accent6"/>
                </a:solidFill>
                <a:latin typeface="Century Gothic" pitchFamily="34" charset="0"/>
              </a:rPr>
              <a:t>Translated by:</a:t>
            </a:r>
            <a:endParaRPr lang="en-ZA" dirty="0">
              <a:solidFill>
                <a:schemeClr val="accent6"/>
              </a:solidFill>
              <a:latin typeface="Century Gothic" pitchFamily="34" charset="0"/>
            </a:endParaRPr>
          </a:p>
        </p:txBody>
      </p:sp>
      <p:sp>
        <p:nvSpPr>
          <p:cNvPr id="25" name="Text Placeholder 2"/>
          <p:cNvSpPr>
            <a:spLocks noGrp="1"/>
          </p:cNvSpPr>
          <p:nvPr>
            <p:ph type="body" sz="quarter" idx="10" hasCustomPrompt="1"/>
          </p:nvPr>
        </p:nvSpPr>
        <p:spPr>
          <a:xfrm>
            <a:off x="365125" y="2503663"/>
            <a:ext cx="3416300" cy="502920"/>
          </a:xfrm>
        </p:spPr>
        <p:txBody>
          <a:bodyPr/>
          <a:lstStyle>
            <a:lvl1pPr algn="ctr">
              <a:defRPr baseline="0">
                <a:solidFill>
                  <a:schemeClr val="accent6"/>
                </a:solidFill>
              </a:defRPr>
            </a:lvl1pPr>
          </a:lstStyle>
          <a:p>
            <a:pPr lvl="0"/>
            <a:r>
              <a:rPr lang="en-US" dirty="0" smtClean="0"/>
              <a:t>Click to edit Illustrator Name</a:t>
            </a:r>
            <a:endParaRPr lang="en-ZA" dirty="0"/>
          </a:p>
        </p:txBody>
      </p:sp>
      <p:sp>
        <p:nvSpPr>
          <p:cNvPr id="26" name="Text Placeholder 2"/>
          <p:cNvSpPr>
            <a:spLocks noGrp="1"/>
          </p:cNvSpPr>
          <p:nvPr>
            <p:ph type="body" sz="quarter" idx="11" hasCustomPrompt="1"/>
          </p:nvPr>
        </p:nvSpPr>
        <p:spPr>
          <a:xfrm>
            <a:off x="365125" y="3154683"/>
            <a:ext cx="3416300" cy="502920"/>
          </a:xfrm>
        </p:spPr>
        <p:txBody>
          <a:bodyPr/>
          <a:lstStyle>
            <a:lvl1pPr algn="ctr">
              <a:defRPr baseline="0">
                <a:solidFill>
                  <a:schemeClr val="accent6"/>
                </a:solidFill>
              </a:defRPr>
            </a:lvl1pPr>
          </a:lstStyle>
          <a:p>
            <a:pPr lvl="0"/>
            <a:r>
              <a:rPr lang="en-US" dirty="0" smtClean="0"/>
              <a:t>Click to edit Translator Name</a:t>
            </a:r>
            <a:endParaRPr lang="en-ZA" dirty="0"/>
          </a:p>
        </p:txBody>
      </p:sp>
      <p:sp>
        <p:nvSpPr>
          <p:cNvPr id="15" name="Picture Placeholder 4"/>
          <p:cNvSpPr>
            <a:spLocks noGrp="1"/>
          </p:cNvSpPr>
          <p:nvPr>
            <p:ph type="pic" sz="quarter" idx="12"/>
          </p:nvPr>
        </p:nvSpPr>
        <p:spPr>
          <a:xfrm>
            <a:off x="4022977" y="564763"/>
            <a:ext cx="2979824" cy="2979824"/>
          </a:xfrm>
          <a:noFill/>
          <a:ln w="127000">
            <a:noFill/>
            <a:miter lim="800000"/>
          </a:ln>
        </p:spPr>
        <p:txBody>
          <a:bodyPr/>
          <a:lstStyle/>
          <a:p>
            <a:endParaRPr lang="en-ZA" dirty="0"/>
          </a:p>
        </p:txBody>
      </p:sp>
      <p:sp>
        <p:nvSpPr>
          <p:cNvPr id="17" name="TextBox 16"/>
          <p:cNvSpPr txBox="1"/>
          <p:nvPr userDrawn="1"/>
        </p:nvSpPr>
        <p:spPr>
          <a:xfrm>
            <a:off x="365761" y="3554839"/>
            <a:ext cx="3415664" cy="307777"/>
          </a:xfrm>
          <a:prstGeom prst="rect">
            <a:avLst/>
          </a:prstGeom>
          <a:noFill/>
        </p:spPr>
        <p:txBody>
          <a:bodyPr wrap="square" rtlCol="0">
            <a:spAutoFit/>
          </a:bodyPr>
          <a:lstStyle/>
          <a:p>
            <a:pPr algn="ctr"/>
            <a:r>
              <a:rPr lang="en-ZA" dirty="0" smtClean="0">
                <a:solidFill>
                  <a:schemeClr val="tx1">
                    <a:lumMod val="75000"/>
                    <a:lumOff val="25000"/>
                  </a:schemeClr>
                </a:solidFill>
                <a:latin typeface="Century Gothic" pitchFamily="34" charset="0"/>
              </a:rPr>
              <a:t>Date of Publication:</a:t>
            </a:r>
            <a:endParaRPr lang="en-ZA" dirty="0">
              <a:solidFill>
                <a:schemeClr val="tx1">
                  <a:lumMod val="75000"/>
                  <a:lumOff val="25000"/>
                </a:schemeClr>
              </a:solidFill>
              <a:latin typeface="Century Gothic" pitchFamily="34" charset="0"/>
            </a:endParaRPr>
          </a:p>
        </p:txBody>
      </p:sp>
      <p:sp>
        <p:nvSpPr>
          <p:cNvPr id="20" name="Text Placeholder 2"/>
          <p:cNvSpPr>
            <a:spLocks noGrp="1"/>
          </p:cNvSpPr>
          <p:nvPr>
            <p:ph type="body" sz="quarter" idx="13" hasCustomPrompt="1"/>
          </p:nvPr>
        </p:nvSpPr>
        <p:spPr>
          <a:xfrm>
            <a:off x="365125" y="3770863"/>
            <a:ext cx="3416300" cy="502920"/>
          </a:xfrm>
        </p:spPr>
        <p:txBody>
          <a:bodyPr/>
          <a:lstStyle>
            <a:lvl1pPr algn="ctr">
              <a:defRPr baseline="0">
                <a:solidFill>
                  <a:schemeClr val="tx1">
                    <a:lumMod val="75000"/>
                    <a:lumOff val="25000"/>
                  </a:schemeClr>
                </a:solidFill>
              </a:defRPr>
            </a:lvl1pPr>
          </a:lstStyle>
          <a:p>
            <a:pPr lvl="0"/>
            <a:r>
              <a:rPr lang="en-US" dirty="0" smtClean="0"/>
              <a:t>Click to edit </a:t>
            </a:r>
            <a:r>
              <a:rPr lang="en-US" dirty="0" err="1" smtClean="0"/>
              <a:t>Translater</a:t>
            </a:r>
            <a:r>
              <a:rPr lang="en-US" dirty="0" smtClean="0"/>
              <a:t> Name</a:t>
            </a:r>
            <a:endParaRPr lang="en-ZA" dirty="0"/>
          </a:p>
        </p:txBody>
      </p:sp>
    </p:spTree>
    <p:extLst>
      <p:ext uri="{BB962C8B-B14F-4D97-AF65-F5344CB8AC3E}">
        <p14:creationId xmlns:p14="http://schemas.microsoft.com/office/powerpoint/2010/main" val="107946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Image Left">
    <p:bg>
      <p:bgPr>
        <a:solidFill>
          <a:schemeClr val="tx2"/>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427361" y="427360"/>
            <a:ext cx="4301394" cy="4301394"/>
          </a:xfrm>
          <a:solidFill>
            <a:schemeClr val="bg1">
              <a:lumMod val="95000"/>
            </a:schemeClr>
          </a:solidFill>
          <a:ln w="127000">
            <a:solidFill>
              <a:schemeClr val="bg1"/>
            </a:solidFill>
            <a:miter lim="800000"/>
          </a:ln>
        </p:spPr>
        <p:txBody>
          <a:bodyPr/>
          <a:lstStyle/>
          <a:p>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3222"/>
          <a:stretch/>
        </p:blipFill>
        <p:spPr>
          <a:xfrm flipH="1">
            <a:off x="4315415" y="75775"/>
            <a:ext cx="3245848" cy="4093472"/>
          </a:xfrm>
          <a:prstGeom prst="rect">
            <a:avLst/>
          </a:prstGeom>
        </p:spPr>
      </p:pic>
      <p:sp>
        <p:nvSpPr>
          <p:cNvPr id="2" name="Title 1"/>
          <p:cNvSpPr>
            <a:spLocks noGrp="1"/>
          </p:cNvSpPr>
          <p:nvPr>
            <p:ph type="ctrTitle" hasCustomPrompt="1"/>
          </p:nvPr>
        </p:nvSpPr>
        <p:spPr>
          <a:xfrm>
            <a:off x="5097775" y="690048"/>
            <a:ext cx="2119454" cy="1202373"/>
          </a:xfrm>
        </p:spPr>
        <p:txBody>
          <a:bodyPr anchor="b" anchorCtr="0"/>
          <a:lstStyle>
            <a:lvl1pP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5090106" y="1892422"/>
            <a:ext cx="2127124" cy="2000309"/>
          </a:xfrm>
        </p:spPr>
        <p:txBody>
          <a:bodyPr>
            <a:normAutofit/>
          </a:bodyPr>
          <a:lstStyle>
            <a:lvl1pPr marL="0" indent="0" algn="l">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2998" y="4130058"/>
            <a:ext cx="2200020" cy="980865"/>
          </a:xfrm>
          <a:prstGeom prst="rect">
            <a:avLst/>
          </a:prstGeom>
        </p:spPr>
      </p:pic>
    </p:spTree>
    <p:extLst>
      <p:ext uri="{BB962C8B-B14F-4D97-AF65-F5344CB8AC3E}">
        <p14:creationId xmlns:p14="http://schemas.microsoft.com/office/powerpoint/2010/main" val="356426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Full Imag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90916" y="690048"/>
            <a:ext cx="4579430" cy="1202373"/>
          </a:xfrm>
        </p:spPr>
        <p:txBody>
          <a:bodyPr anchor="b" anchorCtr="0"/>
          <a:lstStyle>
            <a:lvl1pPr algn="ct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1482630" y="1892422"/>
            <a:ext cx="4596002" cy="2000309"/>
          </a:xfrm>
        </p:spPr>
        <p:txBody>
          <a:bodyPr>
            <a:normAutofit/>
          </a:bodyPr>
          <a:lstStyle>
            <a:lvl1pPr marL="0" indent="0" algn="ctr">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50" y="4130058"/>
            <a:ext cx="2200020" cy="980865"/>
          </a:xfrm>
          <a:prstGeom prst="rect">
            <a:avLst/>
          </a:prstGeom>
        </p:spPr>
      </p:pic>
    </p:spTree>
    <p:extLst>
      <p:ext uri="{BB962C8B-B14F-4D97-AF65-F5344CB8AC3E}">
        <p14:creationId xmlns:p14="http://schemas.microsoft.com/office/powerpoint/2010/main" val="2751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Texture with Text Box">
    <p:bg>
      <p:bgPr>
        <a:solidFill>
          <a:schemeClr val="bg1">
            <a:lumMod val="95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90261" y="1629961"/>
            <a:ext cx="4372747" cy="2083297"/>
          </a:xfrm>
          <a:solidFill>
            <a:schemeClr val="tx2"/>
          </a:solidFill>
          <a:ln w="127000">
            <a:solidFill>
              <a:schemeClr val="bg1"/>
            </a:solidFill>
          </a:ln>
        </p:spPr>
        <p:txBody>
          <a:bodyPr/>
          <a:lstStyle>
            <a:lvl1pPr>
              <a:defRPr baseline="0"/>
            </a:lvl1pPr>
          </a:lstStyle>
          <a:p>
            <a:pPr lvl="0"/>
            <a:r>
              <a:rPr lang="en-US" dirty="0" smtClean="0"/>
              <a:t>Click to Edit </a:t>
            </a:r>
            <a:r>
              <a:rPr lang="en-US" dirty="0" err="1" smtClean="0"/>
              <a:t>Colour</a:t>
            </a:r>
            <a:endParaRPr lang="en-ZA" dirty="0"/>
          </a:p>
        </p:txBody>
      </p:sp>
      <p:sp>
        <p:nvSpPr>
          <p:cNvPr id="2" name="Title 1"/>
          <p:cNvSpPr>
            <a:spLocks noGrp="1"/>
          </p:cNvSpPr>
          <p:nvPr>
            <p:ph type="ctrTitle" hasCustomPrompt="1"/>
          </p:nvPr>
        </p:nvSpPr>
        <p:spPr>
          <a:xfrm>
            <a:off x="1697106" y="1908313"/>
            <a:ext cx="4167051" cy="786295"/>
          </a:xfrm>
        </p:spPr>
        <p:txBody>
          <a:bodyPr anchor="b" anchorCtr="0"/>
          <a:lstStyle>
            <a:lvl1pPr algn="ctr">
              <a:defRPr b="1" baseline="0"/>
            </a:lvl1pPr>
          </a:lstStyle>
          <a:p>
            <a:r>
              <a:rPr lang="en-US" dirty="0" smtClean="0"/>
              <a:t>Click to edit Story Title</a:t>
            </a:r>
            <a:endParaRPr lang="en-ZA" dirty="0"/>
          </a:p>
        </p:txBody>
      </p:sp>
      <p:sp>
        <p:nvSpPr>
          <p:cNvPr id="3" name="Subtitle 2"/>
          <p:cNvSpPr>
            <a:spLocks noGrp="1"/>
          </p:cNvSpPr>
          <p:nvPr>
            <p:ph type="subTitle" idx="1" hasCustomPrompt="1"/>
          </p:nvPr>
        </p:nvSpPr>
        <p:spPr>
          <a:xfrm>
            <a:off x="1700371" y="2694610"/>
            <a:ext cx="4160521" cy="692646"/>
          </a:xfrm>
        </p:spPr>
        <p:txBody>
          <a:bodyPr>
            <a:normAutofit/>
          </a:bodyPr>
          <a:lstStyle>
            <a:lvl1pPr marL="0" indent="0" algn="ctr">
              <a:buNone/>
              <a:defRPr sz="12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2998" y="4130058"/>
            <a:ext cx="2200020" cy="980865"/>
          </a:xfrm>
          <a:prstGeom prst="rect">
            <a:avLst/>
          </a:prstGeom>
        </p:spPr>
      </p:pic>
    </p:spTree>
    <p:extLst>
      <p:ext uri="{BB962C8B-B14F-4D97-AF65-F5344CB8AC3E}">
        <p14:creationId xmlns:p14="http://schemas.microsoft.com/office/powerpoint/2010/main" val="328543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98" t="21815"/>
          <a:stretch/>
        </p:blipFill>
        <p:spPr>
          <a:xfrm>
            <a:off x="1619793" y="1162594"/>
            <a:ext cx="5941469" cy="4166644"/>
          </a:xfrm>
          <a:prstGeom prst="rect">
            <a:avLst/>
          </a:prstGeom>
        </p:spPr>
      </p:pic>
      <p:sp>
        <p:nvSpPr>
          <p:cNvPr id="7" name="Title 1"/>
          <p:cNvSpPr>
            <a:spLocks noGrp="1"/>
          </p:cNvSpPr>
          <p:nvPr>
            <p:ph type="ctrTitle" hasCustomPrompt="1"/>
          </p:nvPr>
        </p:nvSpPr>
        <p:spPr>
          <a:xfrm>
            <a:off x="362557" y="1296568"/>
            <a:ext cx="3418868" cy="837409"/>
          </a:xfrm>
        </p:spPr>
        <p:txBody>
          <a:bodyPr anchor="b" anchorCtr="0"/>
          <a:lstStyle>
            <a:lvl1pPr algn="ctr">
              <a:defRPr b="1" baseline="0"/>
            </a:lvl1pPr>
          </a:lstStyle>
          <a:p>
            <a:r>
              <a:rPr lang="en-US" dirty="0" smtClean="0"/>
              <a:t>Click to edit Story Title</a:t>
            </a:r>
            <a:endParaRPr lang="en-ZA"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1840" y="566641"/>
            <a:ext cx="1637181" cy="729927"/>
          </a:xfrm>
          <a:prstGeom prst="rect">
            <a:avLst/>
          </a:prstGeom>
        </p:spPr>
      </p:pic>
      <p:sp>
        <p:nvSpPr>
          <p:cNvPr id="6" name="Subtitle 2"/>
          <p:cNvSpPr>
            <a:spLocks noGrp="1"/>
          </p:cNvSpPr>
          <p:nvPr>
            <p:ph type="subTitle" idx="1" hasCustomPrompt="1"/>
          </p:nvPr>
        </p:nvSpPr>
        <p:spPr>
          <a:xfrm>
            <a:off x="352697" y="2351905"/>
            <a:ext cx="3428728" cy="437015"/>
          </a:xfrm>
        </p:spPr>
        <p:txBody>
          <a:bodyPr>
            <a:normAutofit/>
          </a:bodyPr>
          <a:lstStyle>
            <a:lvl1pPr marL="0" indent="0" algn="ctr">
              <a:buNone/>
              <a:defRPr sz="1400" baseline="0">
                <a:solidFill>
                  <a:schemeClr val="accent6"/>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dirty="0" smtClean="0"/>
              <a:t>Click to edit Author Name</a:t>
            </a:r>
            <a:endParaRPr lang="en-ZA" dirty="0"/>
          </a:p>
        </p:txBody>
      </p:sp>
      <p:sp>
        <p:nvSpPr>
          <p:cNvPr id="10" name="TextBox 9"/>
          <p:cNvSpPr txBox="1"/>
          <p:nvPr userDrawn="1"/>
        </p:nvSpPr>
        <p:spPr>
          <a:xfrm>
            <a:off x="365761" y="2142309"/>
            <a:ext cx="3415664" cy="307777"/>
          </a:xfrm>
          <a:prstGeom prst="rect">
            <a:avLst/>
          </a:prstGeom>
          <a:noFill/>
        </p:spPr>
        <p:txBody>
          <a:bodyPr wrap="square" rtlCol="0">
            <a:spAutoFit/>
          </a:bodyPr>
          <a:lstStyle/>
          <a:p>
            <a:pPr algn="ctr"/>
            <a:r>
              <a:rPr lang="en-ZA" dirty="0" smtClean="0">
                <a:solidFill>
                  <a:schemeClr val="accent6"/>
                </a:solidFill>
                <a:latin typeface="Century Gothic" pitchFamily="34" charset="0"/>
              </a:rPr>
              <a:t>Writer:</a:t>
            </a:r>
            <a:endParaRPr lang="en-ZA" dirty="0">
              <a:solidFill>
                <a:schemeClr val="accent6"/>
              </a:solidFill>
              <a:latin typeface="Century Gothic" pitchFamily="34" charset="0"/>
            </a:endParaRPr>
          </a:p>
        </p:txBody>
      </p:sp>
      <p:sp>
        <p:nvSpPr>
          <p:cNvPr id="12" name="TextBox 11"/>
          <p:cNvSpPr txBox="1"/>
          <p:nvPr userDrawn="1"/>
        </p:nvSpPr>
        <p:spPr>
          <a:xfrm>
            <a:off x="365761" y="2808635"/>
            <a:ext cx="3415664" cy="307777"/>
          </a:xfrm>
          <a:prstGeom prst="rect">
            <a:avLst/>
          </a:prstGeom>
          <a:noFill/>
        </p:spPr>
        <p:txBody>
          <a:bodyPr wrap="square" rtlCol="0">
            <a:spAutoFit/>
          </a:bodyPr>
          <a:lstStyle/>
          <a:p>
            <a:pPr algn="ctr"/>
            <a:r>
              <a:rPr lang="en-ZA" dirty="0" smtClean="0">
                <a:solidFill>
                  <a:schemeClr val="accent6"/>
                </a:solidFill>
                <a:latin typeface="Century Gothic" pitchFamily="34" charset="0"/>
              </a:rPr>
              <a:t>Illustrations:</a:t>
            </a:r>
            <a:endParaRPr lang="en-ZA" dirty="0">
              <a:solidFill>
                <a:schemeClr val="accent6"/>
              </a:solidFill>
              <a:latin typeface="Century Gothic" pitchFamily="34" charset="0"/>
            </a:endParaRPr>
          </a:p>
        </p:txBody>
      </p:sp>
      <p:sp>
        <p:nvSpPr>
          <p:cNvPr id="14" name="TextBox 13"/>
          <p:cNvSpPr txBox="1"/>
          <p:nvPr userDrawn="1"/>
        </p:nvSpPr>
        <p:spPr>
          <a:xfrm>
            <a:off x="365761" y="3456707"/>
            <a:ext cx="3415664" cy="307777"/>
          </a:xfrm>
          <a:prstGeom prst="rect">
            <a:avLst/>
          </a:prstGeom>
          <a:noFill/>
        </p:spPr>
        <p:txBody>
          <a:bodyPr wrap="square" rtlCol="0">
            <a:spAutoFit/>
          </a:bodyPr>
          <a:lstStyle/>
          <a:p>
            <a:pPr algn="ctr"/>
            <a:r>
              <a:rPr lang="en-ZA" dirty="0" smtClean="0">
                <a:solidFill>
                  <a:schemeClr val="accent6"/>
                </a:solidFill>
                <a:latin typeface="Century Gothic" pitchFamily="34" charset="0"/>
              </a:rPr>
              <a:t>Translated by:</a:t>
            </a:r>
            <a:endParaRPr lang="en-ZA" dirty="0">
              <a:solidFill>
                <a:schemeClr val="accent6"/>
              </a:solidFill>
              <a:latin typeface="Century Gothic" pitchFamily="34" charset="0"/>
            </a:endParaRPr>
          </a:p>
        </p:txBody>
      </p:sp>
      <p:sp>
        <p:nvSpPr>
          <p:cNvPr id="3" name="Text Placeholder 2"/>
          <p:cNvSpPr>
            <a:spLocks noGrp="1"/>
          </p:cNvSpPr>
          <p:nvPr>
            <p:ph type="body" sz="quarter" idx="10" hasCustomPrompt="1"/>
          </p:nvPr>
        </p:nvSpPr>
        <p:spPr>
          <a:xfrm>
            <a:off x="365125" y="3021711"/>
            <a:ext cx="3416300" cy="502920"/>
          </a:xfrm>
        </p:spPr>
        <p:txBody>
          <a:bodyPr/>
          <a:lstStyle>
            <a:lvl1pPr algn="ctr">
              <a:defRPr baseline="0">
                <a:solidFill>
                  <a:schemeClr val="accent6"/>
                </a:solidFill>
              </a:defRPr>
            </a:lvl1pPr>
          </a:lstStyle>
          <a:p>
            <a:pPr lvl="0"/>
            <a:r>
              <a:rPr lang="en-US" dirty="0" smtClean="0"/>
              <a:t>Click to edit Illustrator Name</a:t>
            </a:r>
            <a:endParaRPr lang="en-ZA" dirty="0"/>
          </a:p>
        </p:txBody>
      </p:sp>
      <p:sp>
        <p:nvSpPr>
          <p:cNvPr id="16" name="Text Placeholder 2"/>
          <p:cNvSpPr>
            <a:spLocks noGrp="1"/>
          </p:cNvSpPr>
          <p:nvPr>
            <p:ph type="body" sz="quarter" idx="11" hasCustomPrompt="1"/>
          </p:nvPr>
        </p:nvSpPr>
        <p:spPr>
          <a:xfrm>
            <a:off x="365125" y="3672731"/>
            <a:ext cx="3416300" cy="502920"/>
          </a:xfrm>
        </p:spPr>
        <p:txBody>
          <a:bodyPr/>
          <a:lstStyle>
            <a:lvl1pPr algn="ctr">
              <a:defRPr baseline="0">
                <a:solidFill>
                  <a:schemeClr val="accent6"/>
                </a:solidFill>
              </a:defRPr>
            </a:lvl1pPr>
          </a:lstStyle>
          <a:p>
            <a:pPr lvl="0"/>
            <a:r>
              <a:rPr lang="en-US" dirty="0" smtClean="0"/>
              <a:t>Click to edit Designer Name</a:t>
            </a:r>
            <a:endParaRPr lang="en-ZA" dirty="0"/>
          </a:p>
        </p:txBody>
      </p:sp>
    </p:spTree>
    <p:extLst>
      <p:ext uri="{BB962C8B-B14F-4D97-AF65-F5344CB8AC3E}">
        <p14:creationId xmlns:p14="http://schemas.microsoft.com/office/powerpoint/2010/main" val="64280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Image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36875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30847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Image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2798451"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174976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Full Page Image">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365762"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Tree>
    <p:extLst>
      <p:ext uri="{BB962C8B-B14F-4D97-AF65-F5344CB8AC3E}">
        <p14:creationId xmlns:p14="http://schemas.microsoft.com/office/powerpoint/2010/main" val="294439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Background Colour Image Left">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9735" y="4922969"/>
            <a:ext cx="621793" cy="277369"/>
          </a:xfrm>
          <a:prstGeom prst="rect">
            <a:avLst/>
          </a:prstGeom>
        </p:spPr>
      </p:pic>
      <p:sp>
        <p:nvSpPr>
          <p:cNvPr id="3" name="Content Placeholder 2"/>
          <p:cNvSpPr>
            <a:spLocks noGrp="1"/>
          </p:cNvSpPr>
          <p:nvPr>
            <p:ph idx="1" hasCustomPrompt="1"/>
          </p:nvPr>
        </p:nvSpPr>
        <p:spPr>
          <a:xfrm>
            <a:off x="4852851" y="1008001"/>
            <a:ext cx="2330349" cy="3752540"/>
          </a:xfrm>
        </p:spPr>
        <p:txBody>
          <a:bodyPr/>
          <a:lstStyle>
            <a:lvl1pPr>
              <a:defRPr/>
            </a:lvl1pPr>
          </a:lstStyle>
          <a:p>
            <a:pPr lvl="0"/>
            <a:r>
              <a:rPr lang="en-US" dirty="0" smtClean="0"/>
              <a:t>Click to insert Text</a:t>
            </a:r>
            <a:endParaRPr lang="en-ZA" dirty="0"/>
          </a:p>
        </p:txBody>
      </p:sp>
      <p:sp>
        <p:nvSpPr>
          <p:cNvPr id="6" name="Slide Number Placeholder 5"/>
          <p:cNvSpPr>
            <a:spLocks noGrp="1"/>
          </p:cNvSpPr>
          <p:nvPr>
            <p:ph type="sldNum" sz="quarter" idx="12"/>
          </p:nvPr>
        </p:nvSpPr>
        <p:spPr>
          <a:xfrm>
            <a:off x="3469735" y="4939414"/>
            <a:ext cx="621793" cy="283733"/>
          </a:xfrm>
          <a:prstGeom prst="rect">
            <a:avLst/>
          </a:prstGeom>
        </p:spPr>
        <p:txBody>
          <a:bodyPr/>
          <a:lstStyle>
            <a:lvl1pPr algn="ctr">
              <a:defRPr sz="1200" b="1">
                <a:solidFill>
                  <a:schemeClr val="accent6"/>
                </a:solidFill>
              </a:defRPr>
            </a:lvl1pPr>
          </a:lstStyle>
          <a:p>
            <a:fld id="{5BE3AC4B-F37E-4F81-8388-BF1F5D7BD590}" type="slidenum">
              <a:rPr lang="en-ZA" smtClean="0"/>
              <a:pPr/>
              <a:t>‹#›</a:t>
            </a:fld>
            <a:endParaRPr lang="en-ZA" dirty="0"/>
          </a:p>
        </p:txBody>
      </p:sp>
      <p:sp>
        <p:nvSpPr>
          <p:cNvPr id="9" name="Picture Placeholder 4"/>
          <p:cNvSpPr>
            <a:spLocks noGrp="1"/>
          </p:cNvSpPr>
          <p:nvPr>
            <p:ph type="pic" sz="quarter" idx="10"/>
          </p:nvPr>
        </p:nvSpPr>
        <p:spPr>
          <a:xfrm>
            <a:off x="368759" y="368577"/>
            <a:ext cx="4418960" cy="4418960"/>
          </a:xfrm>
          <a:noFill/>
          <a:ln w="127000">
            <a:noFill/>
            <a:miter lim="800000"/>
          </a:ln>
        </p:spPr>
        <p:txBody>
          <a:bodyPr/>
          <a:lstStyle/>
          <a:p>
            <a:endParaRPr lang="en-ZA" dirty="0"/>
          </a:p>
        </p:txBody>
      </p:sp>
    </p:spTree>
    <p:extLst>
      <p:ext uri="{BB962C8B-B14F-4D97-AF65-F5344CB8AC3E}">
        <p14:creationId xmlns:p14="http://schemas.microsoft.com/office/powerpoint/2010/main" val="33093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063" y="213417"/>
            <a:ext cx="6805137" cy="888206"/>
          </a:xfrm>
          <a:prstGeom prst="rect">
            <a:avLst/>
          </a:prstGeom>
        </p:spPr>
        <p:txBody>
          <a:bodyPr vert="horz" lIns="73655" tIns="36827" rIns="73655" bIns="36827"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378063" y="1243489"/>
            <a:ext cx="6805137" cy="3517051"/>
          </a:xfrm>
          <a:prstGeom prst="rect">
            <a:avLst/>
          </a:prstGeom>
        </p:spPr>
        <p:txBody>
          <a:bodyPr vert="horz" lIns="73655" tIns="36827" rIns="73655" bIns="3682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grpSp>
        <p:nvGrpSpPr>
          <p:cNvPr id="7" name="Group 6"/>
          <p:cNvGrpSpPr/>
          <p:nvPr userDrawn="1"/>
        </p:nvGrpSpPr>
        <p:grpSpPr>
          <a:xfrm>
            <a:off x="0" y="0"/>
            <a:ext cx="7561263" cy="5329238"/>
            <a:chOff x="0" y="0"/>
            <a:chExt cx="7561263" cy="5329238"/>
          </a:xfrm>
        </p:grpSpPr>
        <p:cxnSp>
          <p:nvCxnSpPr>
            <p:cNvPr id="8" name="Straight Connector 7"/>
            <p:cNvCxnSpPr/>
            <p:nvPr userDrawn="1"/>
          </p:nvCxnSpPr>
          <p:spPr>
            <a:xfrm>
              <a:off x="0" y="360000"/>
              <a:ext cx="75612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4785506"/>
              <a:ext cx="75612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60000" y="0"/>
              <a:ext cx="0" cy="532923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204360" y="0"/>
              <a:ext cx="0" cy="5329238"/>
            </a:xfrm>
            <a:prstGeom prst="line">
              <a:avLst/>
            </a:prstGeom>
            <a:ln>
              <a:no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583173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70" r:id="rId5"/>
    <p:sldLayoutId id="2147483650" r:id="rId6"/>
    <p:sldLayoutId id="2147483663" r:id="rId7"/>
    <p:sldLayoutId id="2147483664" r:id="rId8"/>
    <p:sldLayoutId id="2147483665" r:id="rId9"/>
    <p:sldLayoutId id="2147483666" r:id="rId10"/>
    <p:sldLayoutId id="2147483667" r:id="rId11"/>
    <p:sldLayoutId id="2147483668" r:id="rId12"/>
    <p:sldLayoutId id="2147483669" r:id="rId13"/>
  </p:sldLayoutIdLst>
  <p:hf hdr="0" ftr="0" dt="0"/>
  <p:txStyles>
    <p:titleStyle>
      <a:lvl1pPr algn="l" defTabSz="736549" rtl="0" eaLnBrk="1" latinLnBrk="0" hangingPunct="1">
        <a:lnSpc>
          <a:spcPts val="2800"/>
        </a:lnSpc>
        <a:spcBef>
          <a:spcPct val="0"/>
        </a:spcBef>
        <a:buNone/>
        <a:defRPr sz="2400" kern="1200">
          <a:solidFill>
            <a:schemeClr val="tx1">
              <a:lumMod val="75000"/>
              <a:lumOff val="25000"/>
            </a:schemeClr>
          </a:solidFill>
          <a:latin typeface="Century Gothic" pitchFamily="34" charset="0"/>
          <a:ea typeface="+mj-ea"/>
          <a:cs typeface="+mj-cs"/>
        </a:defRPr>
      </a:lvl1pPr>
    </p:titleStyle>
    <p:bodyStyle>
      <a:lvl1pPr marL="0" indent="0" algn="l" defTabSz="736549" rtl="0" eaLnBrk="1" latinLnBrk="0" hangingPunct="1">
        <a:spcBef>
          <a:spcPct val="20000"/>
        </a:spcBef>
        <a:buFont typeface="Arial" pitchFamily="34" charset="0"/>
        <a:buNone/>
        <a:defRPr sz="1400" kern="1200">
          <a:solidFill>
            <a:schemeClr val="tx1">
              <a:lumMod val="75000"/>
              <a:lumOff val="25000"/>
            </a:schemeClr>
          </a:solidFill>
          <a:latin typeface="Century Gothic" pitchFamily="34" charset="0"/>
          <a:ea typeface="+mn-ea"/>
          <a:cs typeface="+mn-cs"/>
        </a:defRPr>
      </a:lvl1pPr>
      <a:lvl2pPr marL="65402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2pPr>
      <a:lvl3pPr marL="1022300"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3pPr>
      <a:lvl4pPr marL="139057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4pPr>
      <a:lvl5pPr marL="1758849"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5pPr>
      <a:lvl6pPr marL="202551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3785"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206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0334"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6549" rtl="0" eaLnBrk="1" latinLnBrk="0" hangingPunct="1">
        <a:defRPr sz="1400" kern="1200">
          <a:solidFill>
            <a:schemeClr val="tx1"/>
          </a:solidFill>
          <a:latin typeface="+mn-lt"/>
          <a:ea typeface="+mn-ea"/>
          <a:cs typeface="+mn-cs"/>
        </a:defRPr>
      </a:lvl1pPr>
      <a:lvl2pPr marL="368275" algn="l" defTabSz="736549" rtl="0" eaLnBrk="1" latinLnBrk="0" hangingPunct="1">
        <a:defRPr sz="1400" kern="1200">
          <a:solidFill>
            <a:schemeClr val="tx1"/>
          </a:solidFill>
          <a:latin typeface="+mn-lt"/>
          <a:ea typeface="+mn-ea"/>
          <a:cs typeface="+mn-cs"/>
        </a:defRPr>
      </a:lvl2pPr>
      <a:lvl3pPr marL="736549" algn="l" defTabSz="736549" rtl="0" eaLnBrk="1" latinLnBrk="0" hangingPunct="1">
        <a:defRPr sz="1400" kern="1200">
          <a:solidFill>
            <a:schemeClr val="tx1"/>
          </a:solidFill>
          <a:latin typeface="+mn-lt"/>
          <a:ea typeface="+mn-ea"/>
          <a:cs typeface="+mn-cs"/>
        </a:defRPr>
      </a:lvl3pPr>
      <a:lvl4pPr marL="1104824" algn="l" defTabSz="736549" rtl="0" eaLnBrk="1" latinLnBrk="0" hangingPunct="1">
        <a:defRPr sz="1400" kern="1200">
          <a:solidFill>
            <a:schemeClr val="tx1"/>
          </a:solidFill>
          <a:latin typeface="+mn-lt"/>
          <a:ea typeface="+mn-ea"/>
          <a:cs typeface="+mn-cs"/>
        </a:defRPr>
      </a:lvl4pPr>
      <a:lvl5pPr marL="1473098" algn="l" defTabSz="736549" rtl="0" eaLnBrk="1" latinLnBrk="0" hangingPunct="1">
        <a:defRPr sz="1400" kern="1200">
          <a:solidFill>
            <a:schemeClr val="tx1"/>
          </a:solidFill>
          <a:latin typeface="+mn-lt"/>
          <a:ea typeface="+mn-ea"/>
          <a:cs typeface="+mn-cs"/>
        </a:defRPr>
      </a:lvl5pPr>
      <a:lvl6pPr marL="1841373" algn="l" defTabSz="736549" rtl="0" eaLnBrk="1" latinLnBrk="0" hangingPunct="1">
        <a:defRPr sz="1400" kern="1200">
          <a:solidFill>
            <a:schemeClr val="tx1"/>
          </a:solidFill>
          <a:latin typeface="+mn-lt"/>
          <a:ea typeface="+mn-ea"/>
          <a:cs typeface="+mn-cs"/>
        </a:defRPr>
      </a:lvl6pPr>
      <a:lvl7pPr marL="2209648" algn="l" defTabSz="736549" rtl="0" eaLnBrk="1" latinLnBrk="0" hangingPunct="1">
        <a:defRPr sz="1400" kern="1200">
          <a:solidFill>
            <a:schemeClr val="tx1"/>
          </a:solidFill>
          <a:latin typeface="+mn-lt"/>
          <a:ea typeface="+mn-ea"/>
          <a:cs typeface="+mn-cs"/>
        </a:defRPr>
      </a:lvl7pPr>
      <a:lvl8pPr marL="2577922" algn="l" defTabSz="736549" rtl="0" eaLnBrk="1" latinLnBrk="0" hangingPunct="1">
        <a:defRPr sz="1400" kern="1200">
          <a:solidFill>
            <a:schemeClr val="tx1"/>
          </a:solidFill>
          <a:latin typeface="+mn-lt"/>
          <a:ea typeface="+mn-ea"/>
          <a:cs typeface="+mn-cs"/>
        </a:defRPr>
      </a:lvl8pPr>
      <a:lvl9pPr marL="2946197" algn="l" defTabSz="73654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ZA" dirty="0" err="1" smtClean="0"/>
              <a:t>Ilchamus</a:t>
            </a:r>
            <a:r>
              <a:rPr lang="en-ZA" dirty="0" smtClean="0"/>
              <a:t/>
            </a:r>
            <a:br>
              <a:rPr lang="en-ZA" dirty="0" smtClean="0"/>
            </a:br>
            <a:r>
              <a:rPr lang="en-ZA" dirty="0" smtClean="0"/>
              <a:t>counting game </a:t>
            </a:r>
            <a:endParaRPr lang="en-ZA" dirty="0"/>
          </a:p>
        </p:txBody>
      </p:sp>
      <p:sp>
        <p:nvSpPr>
          <p:cNvPr id="5" name="Subtitle 4"/>
          <p:cNvSpPr>
            <a:spLocks noGrp="1"/>
          </p:cNvSpPr>
          <p:nvPr>
            <p:ph type="subTitle" idx="1"/>
          </p:nvPr>
        </p:nvSpPr>
        <p:spPr/>
        <p:txBody>
          <a:bodyPr/>
          <a:lstStyle/>
          <a:p>
            <a:r>
              <a:rPr lang="en-ZA" dirty="0" smtClean="0"/>
              <a:t>Collected with photographs by Caroline </a:t>
            </a:r>
            <a:r>
              <a:rPr lang="en-ZA" dirty="0" err="1" smtClean="0"/>
              <a:t>Lentupuru</a:t>
            </a:r>
            <a:endParaRPr lang="en-ZA" dirty="0"/>
          </a:p>
        </p:txBody>
      </p:sp>
      <p:sp>
        <p:nvSpPr>
          <p:cNvPr id="6" name="Picture Placeholder 5"/>
          <p:cNvSpPr>
            <a:spLocks noGrp="1"/>
          </p:cNvSpPr>
          <p:nvPr>
            <p:ph type="pic" sz="quarter" idx="10"/>
          </p:nvPr>
        </p:nvSpPr>
        <p:spPr>
          <a:xfrm>
            <a:off x="3078866" y="1291234"/>
            <a:ext cx="4155062" cy="2406710"/>
          </a:xfrm>
        </p:spPr>
      </p:sp>
      <p:pic>
        <p:nvPicPr>
          <p:cNvPr id="102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8866" y="1291234"/>
            <a:ext cx="4155062" cy="23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322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414" y="551101"/>
            <a:ext cx="3018321" cy="2744360"/>
          </a:xfrm>
          <a:solidFill>
            <a:schemeClr val="bg1"/>
          </a:solidFill>
        </p:spPr>
        <p:txBody>
          <a:bodyPr>
            <a:normAutofit fontScale="92500" lnSpcReduction="10000"/>
          </a:bodyPr>
          <a:lstStyle/>
          <a:p>
            <a:pPr lvl="0" defTabSz="914400" eaLnBrk="0" fontAlgn="base" hangingPunct="0">
              <a:spcBef>
                <a:spcPct val="0"/>
              </a:spcBef>
              <a:spcAft>
                <a:spcPct val="0"/>
              </a:spcAft>
            </a:pPr>
            <a:r>
              <a:rPr lang="en-GB" sz="2400" dirty="0" err="1" smtClean="0">
                <a:solidFill>
                  <a:schemeClr val="tx1"/>
                </a:solidFill>
                <a:ea typeface="Calibri" panose="020F0502020204030204" pitchFamily="34" charset="0"/>
                <a:cs typeface="Times New Roman" panose="02020603050405020304" pitchFamily="18" charset="0"/>
              </a:rPr>
              <a:t>Lekeek</a:t>
            </a:r>
            <a:r>
              <a:rPr lang="en-GB" sz="2400" dirty="0" smtClean="0">
                <a:solidFill>
                  <a:schemeClr val="tx1"/>
                </a:solidFill>
                <a:ea typeface="Calibri" panose="020F0502020204030204" pitchFamily="34" charset="0"/>
                <a:cs typeface="Times New Roman" panose="02020603050405020304" pitchFamily="18" charset="0"/>
              </a:rPr>
              <a:t> </a:t>
            </a:r>
            <a:r>
              <a:rPr lang="en-GB" sz="2400" dirty="0" err="1" smtClean="0">
                <a:solidFill>
                  <a:schemeClr val="tx1"/>
                </a:solidFill>
                <a:ea typeface="Calibri" panose="020F0502020204030204" pitchFamily="34" charset="0"/>
                <a:cs typeface="Times New Roman" panose="02020603050405020304" pitchFamily="18" charset="0"/>
              </a:rPr>
              <a:t>isiet</a:t>
            </a:r>
            <a:r>
              <a:rPr lang="en-GB" sz="2400" dirty="0" smtClean="0">
                <a:solidFill>
                  <a:schemeClr val="tx1"/>
                </a:solidFill>
                <a:ea typeface="Calibri" panose="020F0502020204030204" pitchFamily="34" charset="0"/>
                <a:cs typeface="Times New Roman" panose="02020603050405020304" pitchFamily="18" charset="0"/>
              </a:rPr>
              <a:t>!     </a:t>
            </a:r>
            <a:r>
              <a:rPr lang="en-GB" sz="2400" dirty="0" err="1" smtClean="0">
                <a:solidFill>
                  <a:schemeClr val="tx1"/>
                </a:solidFill>
                <a:ea typeface="Calibri" panose="020F0502020204030204" pitchFamily="34" charset="0"/>
                <a:cs typeface="Times New Roman" panose="02020603050405020304" pitchFamily="18" charset="0"/>
              </a:rPr>
              <a:t>Kakwa</a:t>
            </a:r>
            <a:r>
              <a:rPr lang="en-GB" sz="2400" dirty="0" smtClean="0">
                <a:solidFill>
                  <a:schemeClr val="tx1"/>
                </a:solidFill>
                <a:ea typeface="Calibri" panose="020F0502020204030204" pitchFamily="34" charset="0"/>
                <a:cs typeface="Times New Roman" panose="02020603050405020304" pitchFamily="18" charset="0"/>
              </a:rPr>
              <a:t> </a:t>
            </a:r>
            <a:r>
              <a:rPr lang="en-GB" sz="2400" dirty="0" err="1">
                <a:solidFill>
                  <a:schemeClr val="tx1"/>
                </a:solidFill>
                <a:ea typeface="Calibri" panose="020F0502020204030204" pitchFamily="34" charset="0"/>
                <a:cs typeface="Times New Roman" panose="02020603050405020304" pitchFamily="18" charset="0"/>
              </a:rPr>
              <a:t>kulo</a:t>
            </a:r>
            <a:r>
              <a:rPr lang="en-GB" sz="2400" dirty="0">
                <a:solidFill>
                  <a:schemeClr val="tx1"/>
                </a:solidFill>
                <a:ea typeface="Calibri" panose="020F0502020204030204" pitchFamily="34" charset="0"/>
                <a:cs typeface="Times New Roman" panose="02020603050405020304" pitchFamily="18" charset="0"/>
              </a:rPr>
              <a:t> </a:t>
            </a:r>
            <a:r>
              <a:rPr lang="en-GB" sz="2400" dirty="0" err="1">
                <a:solidFill>
                  <a:schemeClr val="tx1"/>
                </a:solidFill>
                <a:ea typeface="Calibri" panose="020F0502020204030204" pitchFamily="34" charset="0"/>
                <a:cs typeface="Times New Roman" panose="02020603050405020304" pitchFamily="18" charset="0"/>
              </a:rPr>
              <a:t>isiet</a:t>
            </a:r>
            <a:r>
              <a:rPr lang="en-GB" sz="2400" dirty="0" smtClean="0">
                <a:solidFill>
                  <a:schemeClr val="tx1"/>
                </a:solidFill>
                <a:ea typeface="Calibri" panose="020F0502020204030204" pitchFamily="34" charset="0"/>
                <a:cs typeface="Times New Roman" panose="02020603050405020304" pitchFamily="18" charset="0"/>
              </a:rPr>
              <a:t>?</a:t>
            </a:r>
          </a:p>
          <a:p>
            <a:pPr lvl="0" defTabSz="914400" eaLnBrk="0" fontAlgn="base" hangingPunct="0">
              <a:spcBef>
                <a:spcPct val="0"/>
              </a:spcBef>
              <a:spcAft>
                <a:spcPct val="0"/>
              </a:spcAft>
            </a:pPr>
            <a:endParaRPr lang="en-ZA" sz="2400" dirty="0">
              <a:solidFill>
                <a:schemeClr val="tx1"/>
              </a:solidFill>
            </a:endParaRPr>
          </a:p>
          <a:p>
            <a:pPr lvl="0" defTabSz="914400" eaLnBrk="0" fontAlgn="base" hangingPunct="0">
              <a:spcBef>
                <a:spcPct val="0"/>
              </a:spcBef>
              <a:spcAft>
                <a:spcPct val="0"/>
              </a:spcAft>
            </a:pPr>
            <a:r>
              <a:rPr lang="en-GB" sz="2400" dirty="0" err="1">
                <a:solidFill>
                  <a:schemeClr val="tx1"/>
                </a:solidFill>
                <a:ea typeface="Calibri" panose="020F0502020204030204" pitchFamily="34" charset="0"/>
                <a:cs typeface="Times New Roman" panose="02020603050405020304" pitchFamily="18" charset="0"/>
              </a:rPr>
              <a:t>Lekweny</a:t>
            </a:r>
            <a:r>
              <a:rPr lang="en-GB" sz="2400" dirty="0">
                <a:solidFill>
                  <a:schemeClr val="tx1"/>
                </a:solidFill>
                <a:ea typeface="Calibri" panose="020F0502020204030204" pitchFamily="34" charset="0"/>
                <a:cs typeface="Times New Roman" panose="02020603050405020304" pitchFamily="18" charset="0"/>
              </a:rPr>
              <a:t> </a:t>
            </a:r>
            <a:r>
              <a:rPr lang="en-GB" sz="2400" dirty="0" err="1">
                <a:solidFill>
                  <a:schemeClr val="tx1"/>
                </a:solidFill>
                <a:ea typeface="Calibri" panose="020F0502020204030204" pitchFamily="34" charset="0"/>
                <a:cs typeface="Times New Roman" panose="02020603050405020304" pitchFamily="18" charset="0"/>
              </a:rPr>
              <a:t>isiet</a:t>
            </a:r>
            <a:r>
              <a:rPr lang="en-GB" sz="2400" dirty="0">
                <a:solidFill>
                  <a:schemeClr val="tx1"/>
                </a:solidFill>
                <a:ea typeface="Calibri" panose="020F0502020204030204" pitchFamily="34" charset="0"/>
                <a:cs typeface="Times New Roman" panose="02020603050405020304" pitchFamily="18" charset="0"/>
              </a:rPr>
              <a:t>! </a:t>
            </a:r>
            <a:r>
              <a:rPr lang="en-GB" sz="2400" dirty="0" smtClean="0">
                <a:solidFill>
                  <a:schemeClr val="tx1"/>
                </a:solidFill>
                <a:ea typeface="Calibri" panose="020F0502020204030204" pitchFamily="34" charset="0"/>
                <a:cs typeface="Times New Roman" panose="02020603050405020304" pitchFamily="18" charset="0"/>
              </a:rPr>
              <a:t>  </a:t>
            </a:r>
            <a:r>
              <a:rPr lang="en-GB" sz="2400" dirty="0" err="1" smtClean="0">
                <a:solidFill>
                  <a:schemeClr val="tx1"/>
                </a:solidFill>
                <a:ea typeface="Calibri" panose="020F0502020204030204" pitchFamily="34" charset="0"/>
                <a:cs typeface="Times New Roman" panose="02020603050405020304" pitchFamily="18" charset="0"/>
              </a:rPr>
              <a:t>Kakwa</a:t>
            </a:r>
            <a:r>
              <a:rPr lang="en-GB" sz="2400" dirty="0" smtClean="0">
                <a:solidFill>
                  <a:schemeClr val="tx1"/>
                </a:solidFill>
                <a:ea typeface="Calibri" panose="020F0502020204030204" pitchFamily="34" charset="0"/>
                <a:cs typeface="Times New Roman" panose="02020603050405020304" pitchFamily="18" charset="0"/>
              </a:rPr>
              <a:t> </a:t>
            </a:r>
            <a:r>
              <a:rPr lang="en-GB" sz="2400" dirty="0" err="1">
                <a:solidFill>
                  <a:schemeClr val="tx1"/>
                </a:solidFill>
                <a:ea typeface="Calibri" panose="020F0502020204030204" pitchFamily="34" charset="0"/>
                <a:cs typeface="Times New Roman" panose="02020603050405020304" pitchFamily="18" charset="0"/>
              </a:rPr>
              <a:t>kulo</a:t>
            </a:r>
            <a:r>
              <a:rPr lang="en-GB" sz="2400" dirty="0">
                <a:solidFill>
                  <a:schemeClr val="tx1"/>
                </a:solidFill>
                <a:ea typeface="Calibri" panose="020F0502020204030204" pitchFamily="34" charset="0"/>
                <a:cs typeface="Times New Roman" panose="02020603050405020304" pitchFamily="18" charset="0"/>
              </a:rPr>
              <a:t> </a:t>
            </a:r>
            <a:r>
              <a:rPr lang="en-GB" sz="2400" dirty="0" err="1">
                <a:solidFill>
                  <a:schemeClr val="tx1"/>
                </a:solidFill>
                <a:ea typeface="Calibri" panose="020F0502020204030204" pitchFamily="34" charset="0"/>
                <a:cs typeface="Times New Roman" panose="02020603050405020304" pitchFamily="18" charset="0"/>
              </a:rPr>
              <a:t>isiet</a:t>
            </a:r>
            <a:r>
              <a:rPr lang="en-GB" sz="2400" dirty="0" smtClean="0">
                <a:solidFill>
                  <a:schemeClr val="tx1"/>
                </a:solidFill>
                <a:ea typeface="Calibri" panose="020F0502020204030204" pitchFamily="34" charset="0"/>
                <a:cs typeface="Times New Roman" panose="02020603050405020304" pitchFamily="18" charset="0"/>
              </a:rPr>
              <a:t>?</a:t>
            </a:r>
          </a:p>
          <a:p>
            <a:pPr lvl="0" defTabSz="914400" eaLnBrk="0" fontAlgn="base" hangingPunct="0">
              <a:spcBef>
                <a:spcPct val="0"/>
              </a:spcBef>
              <a:spcAft>
                <a:spcPct val="0"/>
              </a:spcAft>
            </a:pPr>
            <a:endParaRPr lang="en-ZA" sz="2400" dirty="0">
              <a:solidFill>
                <a:schemeClr val="tx1"/>
              </a:solidFill>
            </a:endParaRPr>
          </a:p>
          <a:p>
            <a:pPr lvl="0" defTabSz="914400" eaLnBrk="0" fontAlgn="base" hangingPunct="0">
              <a:spcBef>
                <a:spcPct val="0"/>
              </a:spcBef>
              <a:spcAft>
                <a:spcPct val="0"/>
              </a:spcAft>
            </a:pPr>
            <a:r>
              <a:rPr lang="en-GB" sz="2400" dirty="0" err="1">
                <a:solidFill>
                  <a:schemeClr val="tx1"/>
                </a:solidFill>
                <a:ea typeface="Calibri" panose="020F0502020204030204" pitchFamily="34" charset="0"/>
                <a:cs typeface="Times New Roman" panose="02020603050405020304" pitchFamily="18" charset="0"/>
              </a:rPr>
              <a:t>Lekichu</a:t>
            </a:r>
            <a:r>
              <a:rPr lang="en-GB" sz="2400" dirty="0">
                <a:solidFill>
                  <a:schemeClr val="tx1"/>
                </a:solidFill>
                <a:ea typeface="Calibri" panose="020F0502020204030204" pitchFamily="34" charset="0"/>
                <a:cs typeface="Times New Roman" panose="02020603050405020304" pitchFamily="18" charset="0"/>
              </a:rPr>
              <a:t> </a:t>
            </a:r>
            <a:r>
              <a:rPr lang="en-GB" sz="2400" dirty="0" err="1">
                <a:solidFill>
                  <a:schemeClr val="tx1"/>
                </a:solidFill>
                <a:ea typeface="Calibri" panose="020F0502020204030204" pitchFamily="34" charset="0"/>
                <a:cs typeface="Times New Roman" panose="02020603050405020304" pitchFamily="18" charset="0"/>
              </a:rPr>
              <a:t>isiet</a:t>
            </a:r>
            <a:r>
              <a:rPr lang="en-GB" sz="2400" dirty="0">
                <a:solidFill>
                  <a:schemeClr val="tx1"/>
                </a:solidFill>
                <a:ea typeface="Calibri" panose="020F0502020204030204" pitchFamily="34" charset="0"/>
                <a:cs typeface="Times New Roman" panose="02020603050405020304" pitchFamily="18" charset="0"/>
              </a:rPr>
              <a:t>! </a:t>
            </a:r>
            <a:r>
              <a:rPr lang="en-GB" sz="2400" dirty="0" smtClean="0">
                <a:solidFill>
                  <a:schemeClr val="tx1"/>
                </a:solidFill>
                <a:ea typeface="Calibri" panose="020F0502020204030204" pitchFamily="34" charset="0"/>
                <a:cs typeface="Times New Roman" panose="02020603050405020304" pitchFamily="18" charset="0"/>
              </a:rPr>
              <a:t>    </a:t>
            </a:r>
            <a:r>
              <a:rPr lang="en-GB" sz="2400" dirty="0" err="1" smtClean="0">
                <a:solidFill>
                  <a:schemeClr val="tx1"/>
                </a:solidFill>
                <a:ea typeface="Calibri" panose="020F0502020204030204" pitchFamily="34" charset="0"/>
                <a:cs typeface="Times New Roman" panose="02020603050405020304" pitchFamily="18" charset="0"/>
              </a:rPr>
              <a:t>Kakwa</a:t>
            </a:r>
            <a:r>
              <a:rPr lang="en-GB" sz="2400" dirty="0" smtClean="0">
                <a:solidFill>
                  <a:schemeClr val="tx1"/>
                </a:solidFill>
                <a:ea typeface="Calibri" panose="020F0502020204030204" pitchFamily="34" charset="0"/>
                <a:cs typeface="Times New Roman" panose="02020603050405020304" pitchFamily="18" charset="0"/>
              </a:rPr>
              <a:t> </a:t>
            </a:r>
            <a:r>
              <a:rPr lang="en-GB" sz="2400" dirty="0" err="1">
                <a:solidFill>
                  <a:schemeClr val="tx1"/>
                </a:solidFill>
                <a:ea typeface="Calibri" panose="020F0502020204030204" pitchFamily="34" charset="0"/>
                <a:cs typeface="Times New Roman" panose="02020603050405020304" pitchFamily="18" charset="0"/>
              </a:rPr>
              <a:t>kulo</a:t>
            </a:r>
            <a:r>
              <a:rPr lang="en-GB" sz="2400" dirty="0">
                <a:solidFill>
                  <a:schemeClr val="tx1"/>
                </a:solidFill>
                <a:ea typeface="Calibri" panose="020F0502020204030204" pitchFamily="34" charset="0"/>
                <a:cs typeface="Times New Roman" panose="02020603050405020304" pitchFamily="18" charset="0"/>
              </a:rPr>
              <a:t> </a:t>
            </a:r>
            <a:r>
              <a:rPr lang="en-GB" sz="2400" dirty="0" err="1">
                <a:solidFill>
                  <a:schemeClr val="tx1"/>
                </a:solidFill>
                <a:ea typeface="Calibri" panose="020F0502020204030204" pitchFamily="34" charset="0"/>
                <a:cs typeface="Times New Roman" panose="02020603050405020304" pitchFamily="18" charset="0"/>
              </a:rPr>
              <a:t>isiet</a:t>
            </a:r>
            <a:r>
              <a:rPr lang="en-GB" sz="2400" dirty="0">
                <a:solidFill>
                  <a:schemeClr val="tx1"/>
                </a:solidFill>
                <a:ea typeface="Calibri" panose="020F0502020204030204" pitchFamily="34" charset="0"/>
                <a:cs typeface="Times New Roman" panose="02020603050405020304" pitchFamily="18" charset="0"/>
              </a:rPr>
              <a:t>?</a:t>
            </a:r>
            <a:endParaRPr lang="en-ZA" sz="2400" dirty="0">
              <a:solidFill>
                <a:schemeClr val="tx1"/>
              </a:solidFill>
            </a:endParaRPr>
          </a:p>
          <a:p>
            <a:endParaRPr lang="en-ZA" dirty="0"/>
          </a:p>
        </p:txBody>
      </p:sp>
      <p:sp>
        <p:nvSpPr>
          <p:cNvPr id="3" name="Slide Number Placeholder 2"/>
          <p:cNvSpPr>
            <a:spLocks noGrp="1"/>
          </p:cNvSpPr>
          <p:nvPr>
            <p:ph type="sldNum" sz="quarter" idx="12"/>
          </p:nvPr>
        </p:nvSpPr>
        <p:spPr/>
        <p:txBody>
          <a:bodyPr/>
          <a:lstStyle/>
          <a:p>
            <a:fld id="{5BE3AC4B-F37E-4F81-8388-BF1F5D7BD590}" type="slidenum">
              <a:rPr lang="en-ZA" smtClean="0"/>
              <a:pPr/>
              <a:t>2</a:t>
            </a:fld>
            <a:endParaRPr lang="en-ZA" dirty="0"/>
          </a:p>
        </p:txBody>
      </p:sp>
      <p:sp>
        <p:nvSpPr>
          <p:cNvPr id="5" name="Content Placeholder 1"/>
          <p:cNvSpPr txBox="1">
            <a:spLocks/>
          </p:cNvSpPr>
          <p:nvPr/>
        </p:nvSpPr>
        <p:spPr>
          <a:xfrm>
            <a:off x="451414" y="3295461"/>
            <a:ext cx="2812647" cy="1643953"/>
          </a:xfrm>
          <a:prstGeom prst="rect">
            <a:avLst/>
          </a:prstGeom>
        </p:spPr>
        <p:txBody>
          <a:bodyPr vert="horz" lIns="73655" tIns="36827" rIns="73655" bIns="36827" rtlCol="0">
            <a:noAutofit/>
          </a:bodyPr>
          <a:lstStyle>
            <a:lvl1pPr marL="0" indent="0" algn="l" defTabSz="736549" rtl="0" eaLnBrk="1" latinLnBrk="0" hangingPunct="1">
              <a:spcBef>
                <a:spcPct val="20000"/>
              </a:spcBef>
              <a:buFont typeface="Arial" pitchFamily="34" charset="0"/>
              <a:buNone/>
              <a:defRPr sz="1400" kern="1200">
                <a:solidFill>
                  <a:schemeClr val="tx1">
                    <a:lumMod val="75000"/>
                    <a:lumOff val="25000"/>
                  </a:schemeClr>
                </a:solidFill>
                <a:latin typeface="Century Gothic" pitchFamily="34" charset="0"/>
                <a:ea typeface="+mn-ea"/>
                <a:cs typeface="+mn-cs"/>
              </a:defRPr>
            </a:lvl1pPr>
            <a:lvl2pPr marL="65402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2pPr>
            <a:lvl3pPr marL="1022300"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3pPr>
            <a:lvl4pPr marL="139057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4pPr>
            <a:lvl5pPr marL="1758849"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5pPr>
            <a:lvl6pPr marL="202551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3785"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206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0334"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GB" sz="1600" dirty="0" smtClean="0"/>
              <a:t>Eight </a:t>
            </a:r>
            <a:r>
              <a:rPr lang="en-GB" sz="1600" dirty="0"/>
              <a:t>trees! </a:t>
            </a:r>
            <a:r>
              <a:rPr lang="en-GB" sz="1600" dirty="0" smtClean="0"/>
              <a:t> Which </a:t>
            </a:r>
            <a:r>
              <a:rPr lang="en-GB" sz="1600" dirty="0"/>
              <a:t>are these eight?</a:t>
            </a:r>
            <a:endParaRPr lang="en-ZA" sz="1600" dirty="0"/>
          </a:p>
          <a:p>
            <a:r>
              <a:rPr lang="en-GB" sz="1600" dirty="0"/>
              <a:t>Eight birds! </a:t>
            </a:r>
            <a:r>
              <a:rPr lang="en-GB" sz="1600" dirty="0" smtClean="0"/>
              <a:t> Which </a:t>
            </a:r>
            <a:r>
              <a:rPr lang="en-GB" sz="1600" dirty="0"/>
              <a:t>are these eight?</a:t>
            </a:r>
            <a:endParaRPr lang="en-ZA" sz="1600" dirty="0"/>
          </a:p>
          <a:p>
            <a:r>
              <a:rPr lang="en-GB" sz="1600" dirty="0"/>
              <a:t>Eight cows! </a:t>
            </a:r>
            <a:r>
              <a:rPr lang="en-GB" sz="1600" dirty="0" smtClean="0"/>
              <a:t> Which </a:t>
            </a:r>
            <a:r>
              <a:rPr lang="en-GB" sz="1600" dirty="0"/>
              <a:t>are these eight?</a:t>
            </a:r>
            <a:endParaRPr lang="en-ZA" sz="1600" dirty="0"/>
          </a:p>
        </p:txBody>
      </p:sp>
      <p:sp>
        <p:nvSpPr>
          <p:cNvPr id="7" name="Rectangle 3"/>
          <p:cNvSpPr>
            <a:spLocks noChangeArrowheads="1"/>
          </p:cNvSpPr>
          <p:nvPr/>
        </p:nvSpPr>
        <p:spPr bwMode="auto">
          <a:xfrm>
            <a:off x="0" y="3521075"/>
            <a:ext cx="75612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0" name="Content Placeholder 1"/>
          <p:cNvSpPr txBox="1">
            <a:spLocks/>
          </p:cNvSpPr>
          <p:nvPr/>
        </p:nvSpPr>
        <p:spPr>
          <a:xfrm>
            <a:off x="4238265" y="551101"/>
            <a:ext cx="2812647" cy="4136645"/>
          </a:xfrm>
          <a:prstGeom prst="rect">
            <a:avLst/>
          </a:prstGeom>
        </p:spPr>
        <p:txBody>
          <a:bodyPr vert="horz" lIns="73655" tIns="36827" rIns="73655" bIns="36827" rtlCol="0">
            <a:noAutofit/>
          </a:bodyPr>
          <a:lstStyle>
            <a:lvl1pPr marL="0" indent="0" algn="l" defTabSz="736549" rtl="0" eaLnBrk="1" latinLnBrk="0" hangingPunct="1">
              <a:spcBef>
                <a:spcPct val="20000"/>
              </a:spcBef>
              <a:buFont typeface="Arial" pitchFamily="34" charset="0"/>
              <a:buNone/>
              <a:defRPr sz="1400" kern="1200">
                <a:solidFill>
                  <a:schemeClr val="tx1">
                    <a:lumMod val="75000"/>
                    <a:lumOff val="25000"/>
                  </a:schemeClr>
                </a:solidFill>
                <a:latin typeface="Century Gothic" pitchFamily="34" charset="0"/>
                <a:ea typeface="+mn-ea"/>
                <a:cs typeface="+mn-cs"/>
              </a:defRPr>
            </a:lvl1pPr>
            <a:lvl2pPr marL="65402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2pPr>
            <a:lvl3pPr marL="1022300"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3pPr>
            <a:lvl4pPr marL="139057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4pPr>
            <a:lvl5pPr marL="1758849"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5pPr>
            <a:lvl6pPr marL="202551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3785"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206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0334"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ZA" sz="1600" dirty="0"/>
          </a:p>
        </p:txBody>
      </p:sp>
      <p:sp>
        <p:nvSpPr>
          <p:cNvPr id="11" name="Content Placeholder 1"/>
          <p:cNvSpPr txBox="1">
            <a:spLocks/>
          </p:cNvSpPr>
          <p:nvPr/>
        </p:nvSpPr>
        <p:spPr>
          <a:xfrm>
            <a:off x="3921149" y="551101"/>
            <a:ext cx="3384939" cy="4388313"/>
          </a:xfrm>
          <a:prstGeom prst="rect">
            <a:avLst/>
          </a:prstGeom>
        </p:spPr>
        <p:txBody>
          <a:bodyPr vert="horz" lIns="73655" tIns="36827" rIns="73655" bIns="36827" rtlCol="0">
            <a:noAutofit/>
          </a:bodyPr>
          <a:lstStyle>
            <a:lvl1pPr marL="0" indent="0" algn="l" defTabSz="736549" rtl="0" eaLnBrk="1" latinLnBrk="0" hangingPunct="1">
              <a:spcBef>
                <a:spcPct val="20000"/>
              </a:spcBef>
              <a:buFont typeface="Arial" pitchFamily="34" charset="0"/>
              <a:buNone/>
              <a:defRPr sz="1400" kern="1200">
                <a:solidFill>
                  <a:schemeClr val="tx1">
                    <a:lumMod val="75000"/>
                    <a:lumOff val="25000"/>
                  </a:schemeClr>
                </a:solidFill>
                <a:latin typeface="Century Gothic" pitchFamily="34" charset="0"/>
                <a:ea typeface="+mn-ea"/>
                <a:cs typeface="+mn-cs"/>
              </a:defRPr>
            </a:lvl1pPr>
            <a:lvl2pPr marL="65402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2pPr>
            <a:lvl3pPr marL="1022300"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3pPr>
            <a:lvl4pPr marL="1390574"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4pPr>
            <a:lvl5pPr marL="1758849" indent="0" algn="l" defTabSz="736549" rtl="0" eaLnBrk="1" latinLnBrk="0" hangingPunct="1">
              <a:spcBef>
                <a:spcPct val="20000"/>
              </a:spcBef>
              <a:buFont typeface="Arial" pitchFamily="34" charset="0"/>
              <a:buChar char="•"/>
              <a:defRPr sz="1400" kern="1200">
                <a:solidFill>
                  <a:schemeClr val="tx1">
                    <a:lumMod val="75000"/>
                    <a:lumOff val="25000"/>
                  </a:schemeClr>
                </a:solidFill>
                <a:latin typeface="Century Gothic" pitchFamily="34" charset="0"/>
                <a:ea typeface="+mn-ea"/>
                <a:cs typeface="+mn-cs"/>
              </a:defRPr>
            </a:lvl5pPr>
            <a:lvl6pPr marL="202551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3785"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2060"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0334" indent="-184137" algn="l" defTabSz="736549"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GB" sz="1600" dirty="0"/>
              <a:t>The children compete to name the different types of trees, birds and </a:t>
            </a:r>
            <a:r>
              <a:rPr lang="en-GB" sz="1600" dirty="0" smtClean="0"/>
              <a:t>cows.</a:t>
            </a:r>
          </a:p>
          <a:p>
            <a:r>
              <a:rPr lang="en-GB" sz="1600" dirty="0" smtClean="0"/>
              <a:t>One child says, “Eight </a:t>
            </a:r>
            <a:r>
              <a:rPr lang="en-GB" sz="1600" dirty="0"/>
              <a:t>trees! </a:t>
            </a:r>
            <a:r>
              <a:rPr lang="en-GB" sz="1600" dirty="0" smtClean="0"/>
              <a:t>“ [or birds, or cows, or anything in sight that is countable]</a:t>
            </a:r>
          </a:p>
          <a:p>
            <a:r>
              <a:rPr lang="en-GB" sz="1600" dirty="0" smtClean="0"/>
              <a:t>The </a:t>
            </a:r>
            <a:r>
              <a:rPr lang="en-GB" sz="1600" dirty="0"/>
              <a:t>rest </a:t>
            </a:r>
            <a:r>
              <a:rPr lang="en-GB" sz="1600" dirty="0" smtClean="0"/>
              <a:t>ask “Which </a:t>
            </a:r>
            <a:r>
              <a:rPr lang="en-GB" sz="1600" dirty="0"/>
              <a:t>are these </a:t>
            </a:r>
            <a:r>
              <a:rPr lang="en-GB" sz="1600" dirty="0" smtClean="0"/>
              <a:t>eight?” </a:t>
            </a:r>
          </a:p>
          <a:p>
            <a:r>
              <a:rPr lang="en-GB" sz="1600" dirty="0" smtClean="0"/>
              <a:t>Then first child has to say the colours or names of the eight trees or birds or cows.  </a:t>
            </a:r>
          </a:p>
        </p:txBody>
      </p:sp>
    </p:spTree>
    <p:extLst>
      <p:ext uri="{BB962C8B-B14F-4D97-AF65-F5344CB8AC3E}">
        <p14:creationId xmlns:p14="http://schemas.microsoft.com/office/powerpoint/2010/main" val="2111038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1802" y="300942"/>
            <a:ext cx="5995687" cy="4537276"/>
          </a:xfrm>
        </p:spPr>
        <p:txBody>
          <a:bodyPr>
            <a:noAutofit/>
          </a:bodyPr>
          <a:lstStyle/>
          <a:p>
            <a:r>
              <a:rPr lang="en-ZA" b="1" dirty="0" smtClean="0"/>
              <a:t>The </a:t>
            </a:r>
            <a:r>
              <a:rPr lang="en-ZA" b="1" dirty="0"/>
              <a:t>Il </a:t>
            </a:r>
            <a:r>
              <a:rPr lang="en-ZA" b="1" dirty="0" err="1"/>
              <a:t>Chamus</a:t>
            </a:r>
            <a:r>
              <a:rPr lang="en-ZA" b="1" dirty="0"/>
              <a:t> </a:t>
            </a:r>
            <a:r>
              <a:rPr lang="en-ZA" dirty="0"/>
              <a:t>are the second smallest community in Kenya. The community lives around the shores of Lake </a:t>
            </a:r>
            <a:r>
              <a:rPr lang="en-ZA" dirty="0" err="1"/>
              <a:t>Baringo</a:t>
            </a:r>
            <a:r>
              <a:rPr lang="en-ZA" dirty="0"/>
              <a:t> in </a:t>
            </a:r>
            <a:r>
              <a:rPr lang="en-ZA" dirty="0" err="1"/>
              <a:t>Baringo</a:t>
            </a:r>
            <a:r>
              <a:rPr lang="en-ZA" dirty="0"/>
              <a:t> County and number less than 50,000 members. </a:t>
            </a:r>
          </a:p>
          <a:p>
            <a:r>
              <a:rPr lang="en-ZA" dirty="0"/>
              <a:t>They regard themselves as one of the indigenous communities pushed to the area by </a:t>
            </a:r>
            <a:r>
              <a:rPr lang="en-ZA" dirty="0" err="1"/>
              <a:t>Maasai</a:t>
            </a:r>
            <a:r>
              <a:rPr lang="en-ZA" dirty="0"/>
              <a:t> clan wars. In fact, Il </a:t>
            </a:r>
            <a:r>
              <a:rPr lang="en-ZA" dirty="0" err="1"/>
              <a:t>Chamus</a:t>
            </a:r>
            <a:r>
              <a:rPr lang="en-ZA" dirty="0"/>
              <a:t> is a </a:t>
            </a:r>
            <a:r>
              <a:rPr lang="en-ZA" dirty="0" err="1"/>
              <a:t>Maasai</a:t>
            </a:r>
            <a:r>
              <a:rPr lang="en-ZA" dirty="0"/>
              <a:t> name meaning people who can see into the future. They were later renamed the </a:t>
            </a:r>
            <a:r>
              <a:rPr lang="en-ZA" dirty="0" err="1"/>
              <a:t>Njemps</a:t>
            </a:r>
            <a:r>
              <a:rPr lang="en-ZA" dirty="0"/>
              <a:t> by the Europeans that is why today the Il </a:t>
            </a:r>
            <a:r>
              <a:rPr lang="en-ZA" dirty="0" err="1"/>
              <a:t>Chamus</a:t>
            </a:r>
            <a:r>
              <a:rPr lang="en-ZA" dirty="0"/>
              <a:t> are often referred to as the </a:t>
            </a:r>
            <a:r>
              <a:rPr lang="en-ZA" dirty="0" err="1"/>
              <a:t>Njemps</a:t>
            </a:r>
            <a:r>
              <a:rPr lang="en-ZA" dirty="0"/>
              <a:t>.  They are part of the larger Nilotic group.</a:t>
            </a:r>
          </a:p>
          <a:p>
            <a:r>
              <a:rPr lang="en-ZA" dirty="0"/>
              <a:t>They are a pastoralist community.  As a minority, they suffer marginalization and lag behind in education.  Most affected are the girls whom community has not invested much in.</a:t>
            </a:r>
          </a:p>
          <a:p>
            <a:r>
              <a:rPr lang="en-ZA" dirty="0"/>
              <a:t>Due to the nature of their lifestyle, the Il </a:t>
            </a:r>
            <a:r>
              <a:rPr lang="en-ZA" dirty="0" err="1"/>
              <a:t>Chamus</a:t>
            </a:r>
            <a:r>
              <a:rPr lang="en-ZA" dirty="0"/>
              <a:t>’ vocabulary revolves a lot around livestock and trees.  Livestock is the main source of livelihood and trees are important for constructing shelter and for pasture for their animals.  For this reason, children are introduced to colour and number of animals as well as different types of trees found in their environment.  This is done through a combination of short stories and games. These stories also serve to sharpen children’s wit and foster attentiveness to detail. </a:t>
            </a:r>
          </a:p>
        </p:txBody>
      </p:sp>
      <p:sp>
        <p:nvSpPr>
          <p:cNvPr id="3" name="Slide Number Placeholder 2"/>
          <p:cNvSpPr>
            <a:spLocks noGrp="1"/>
          </p:cNvSpPr>
          <p:nvPr>
            <p:ph type="sldNum" sz="quarter" idx="12"/>
          </p:nvPr>
        </p:nvSpPr>
        <p:spPr/>
        <p:txBody>
          <a:bodyPr/>
          <a:lstStyle/>
          <a:p>
            <a:fld id="{5BE3AC4B-F37E-4F81-8388-BF1F5D7BD590}" type="slidenum">
              <a:rPr lang="en-ZA" smtClean="0"/>
              <a:pPr/>
              <a:t>3</a:t>
            </a:fld>
            <a:endParaRPr lang="en-ZA" dirty="0"/>
          </a:p>
        </p:txBody>
      </p:sp>
    </p:spTree>
    <p:extLst>
      <p:ext uri="{BB962C8B-B14F-4D97-AF65-F5344CB8AC3E}">
        <p14:creationId xmlns:p14="http://schemas.microsoft.com/office/powerpoint/2010/main" val="2085292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err="1" smtClean="0"/>
              <a:t>Ilchamus</a:t>
            </a:r>
            <a:r>
              <a:rPr lang="en-ZA" dirty="0" smtClean="0"/>
              <a:t> counting game</a:t>
            </a:r>
            <a:endParaRPr lang="en-ZA" dirty="0"/>
          </a:p>
        </p:txBody>
      </p:sp>
      <p:sp>
        <p:nvSpPr>
          <p:cNvPr id="3" name="Subtitle 2"/>
          <p:cNvSpPr>
            <a:spLocks noGrp="1"/>
          </p:cNvSpPr>
          <p:nvPr>
            <p:ph type="subTitle" idx="1"/>
          </p:nvPr>
        </p:nvSpPr>
        <p:spPr>
          <a:xfrm>
            <a:off x="352697" y="1615929"/>
            <a:ext cx="3428728" cy="654943"/>
          </a:xfrm>
          <a:solidFill>
            <a:schemeClr val="tx2"/>
          </a:solidFill>
        </p:spPr>
        <p:txBody>
          <a:bodyPr/>
          <a:lstStyle/>
          <a:p>
            <a:r>
              <a:rPr lang="en-ZA" dirty="0" smtClean="0"/>
              <a:t>Collected with photographs by Caroline </a:t>
            </a:r>
            <a:r>
              <a:rPr lang="en-ZA" dirty="0" err="1" smtClean="0"/>
              <a:t>Lentupuru</a:t>
            </a:r>
            <a:endParaRPr lang="en-ZA" dirty="0"/>
          </a:p>
        </p:txBody>
      </p:sp>
      <p:sp>
        <p:nvSpPr>
          <p:cNvPr id="4" name="Text Placeholder 3"/>
          <p:cNvSpPr>
            <a:spLocks noGrp="1"/>
          </p:cNvSpPr>
          <p:nvPr>
            <p:ph type="body" sz="quarter" idx="10"/>
          </p:nvPr>
        </p:nvSpPr>
        <p:spPr>
          <a:xfrm>
            <a:off x="365125" y="2201878"/>
            <a:ext cx="3416300" cy="1342708"/>
          </a:xfrm>
          <a:solidFill>
            <a:schemeClr val="tx2"/>
          </a:solidFill>
        </p:spPr>
        <p:txBody>
          <a:bodyPr/>
          <a:lstStyle/>
          <a:p>
            <a:r>
              <a:rPr lang="en-ZA" dirty="0" smtClean="0"/>
              <a:t>  </a:t>
            </a:r>
            <a:endParaRPr lang="en-ZA" dirty="0"/>
          </a:p>
        </p:txBody>
      </p:sp>
      <p:sp>
        <p:nvSpPr>
          <p:cNvPr id="5" name="Text Placeholder 4"/>
          <p:cNvSpPr>
            <a:spLocks noGrp="1"/>
          </p:cNvSpPr>
          <p:nvPr>
            <p:ph type="body" sz="quarter" idx="11"/>
          </p:nvPr>
        </p:nvSpPr>
        <p:spPr/>
        <p:txBody>
          <a:bodyPr/>
          <a:lstStyle/>
          <a:p>
            <a:r>
              <a:rPr lang="en-ZA" dirty="0" smtClean="0"/>
              <a:t>  </a:t>
            </a:r>
            <a:endParaRPr lang="en-ZA" dirty="0"/>
          </a:p>
        </p:txBody>
      </p:sp>
      <p:sp>
        <p:nvSpPr>
          <p:cNvPr id="6" name="Picture Placeholder 5"/>
          <p:cNvSpPr>
            <a:spLocks noGrp="1"/>
          </p:cNvSpPr>
          <p:nvPr>
            <p:ph type="pic" sz="quarter" idx="12"/>
          </p:nvPr>
        </p:nvSpPr>
        <p:spPr>
          <a:xfrm>
            <a:off x="4022977" y="1403331"/>
            <a:ext cx="2979824" cy="2141255"/>
          </a:xfrm>
        </p:spPr>
      </p:sp>
      <p:sp>
        <p:nvSpPr>
          <p:cNvPr id="7" name="Text Placeholder 6"/>
          <p:cNvSpPr>
            <a:spLocks noGrp="1"/>
          </p:cNvSpPr>
          <p:nvPr>
            <p:ph type="body" sz="quarter" idx="13"/>
          </p:nvPr>
        </p:nvSpPr>
        <p:spPr>
          <a:xfrm>
            <a:off x="365125" y="3449256"/>
            <a:ext cx="3416300" cy="824527"/>
          </a:xfrm>
          <a:solidFill>
            <a:schemeClr val="tx2"/>
          </a:solidFill>
        </p:spPr>
        <p:txBody>
          <a:bodyPr/>
          <a:lstStyle/>
          <a:p>
            <a:endParaRPr lang="en-ZA" dirty="0" smtClean="0"/>
          </a:p>
          <a:p>
            <a:r>
              <a:rPr lang="en-ZA" sz="1200" dirty="0" smtClean="0"/>
              <a:t>© African Storybook Initiative, 2013</a:t>
            </a:r>
            <a:endParaRPr lang="en-ZA" sz="1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5394" y="1403332"/>
            <a:ext cx="3107407" cy="22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014066"/>
      </p:ext>
    </p:extLst>
  </p:cSld>
  <p:clrMapOvr>
    <a:masterClrMapping/>
  </p:clrMapOvr>
</p:sld>
</file>

<file path=ppt/theme/theme1.xml><?xml version="1.0" encoding="utf-8"?>
<a:theme xmlns:a="http://schemas.openxmlformats.org/drawingml/2006/main" name="Office Theme">
  <a:themeElements>
    <a:clrScheme name="ASP Colours">
      <a:dk1>
        <a:sysClr val="windowText" lastClr="000000"/>
      </a:dk1>
      <a:lt1>
        <a:sysClr val="window" lastClr="FFFFFF"/>
      </a:lt1>
      <a:dk2>
        <a:srgbClr val="8ECCD2"/>
      </a:dk2>
      <a:lt2>
        <a:srgbClr val="B65C8C"/>
      </a:lt2>
      <a:accent1>
        <a:srgbClr val="D18129"/>
      </a:accent1>
      <a:accent2>
        <a:srgbClr val="D89F2D"/>
      </a:accent2>
      <a:accent3>
        <a:srgbClr val="ADA634"/>
      </a:accent3>
      <a:accent4>
        <a:srgbClr val="808438"/>
      </a:accent4>
      <a:accent5>
        <a:srgbClr val="358888"/>
      </a:accent5>
      <a:accent6>
        <a:srgbClr val="2E73A4"/>
      </a:accent6>
      <a:hlink>
        <a:srgbClr val="12679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2ED1A76A930F4F829A863EC4A2EB06" ma:contentTypeVersion="0" ma:contentTypeDescription="Create a new document." ma:contentTypeScope="" ma:versionID="71bc256c68b347255def54578a5a02e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E9EB0C-ABC7-4B69-A9A1-0040D279B454}">
  <ds:schemaRefs>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2446CA2-FEC5-495A-9961-88CAE6CDCC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5CD5FFD-206B-4D62-8A9F-2304F23C2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397</TotalTime>
  <Words>362</Words>
  <Application>Microsoft Office PowerPoint</Application>
  <PresentationFormat>Custom</PresentationFormat>
  <Paragraphs>26</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Century Gothic</vt:lpstr>
      <vt:lpstr>Times New Roman</vt:lpstr>
      <vt:lpstr>Office Theme</vt:lpstr>
      <vt:lpstr>Ilchamus counting game </vt:lpstr>
      <vt:lpstr>PowerPoint Presentation</vt:lpstr>
      <vt:lpstr>PowerPoint Presentation</vt:lpstr>
      <vt:lpstr>Ilchamus counting game</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dc:creator>
  <cp:lastModifiedBy>Juliet</cp:lastModifiedBy>
  <cp:revision>48</cp:revision>
  <dcterms:created xsi:type="dcterms:W3CDTF">2013-05-14T11:31:04Z</dcterms:created>
  <dcterms:modified xsi:type="dcterms:W3CDTF">2013-07-30T13:35:15Z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0x010100392ED1A76A930F4F829A863EC4A2EB06</vt:lpwstr>
  </property>
</Properties>
</file>