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1" r:id="rId5"/>
  </p:sldMasterIdLst>
  <p:notesMasterIdLst>
    <p:notesMasterId r:id="rId16"/>
  </p:notesMasterIdLst>
  <p:sldIdLst>
    <p:sldId id="256" r:id="rId6"/>
    <p:sldId id="265" r:id="rId7"/>
    <p:sldId id="257" r:id="rId8"/>
    <p:sldId id="258" r:id="rId9"/>
    <p:sldId id="260" r:id="rId10"/>
    <p:sldId id="261" r:id="rId11"/>
    <p:sldId id="262" r:id="rId12"/>
    <p:sldId id="263" r:id="rId13"/>
    <p:sldId id="264" r:id="rId14"/>
    <p:sldId id="266" r:id="rId15"/>
  </p:sldIdLst>
  <p:sldSz cx="7561263" cy="5329238"/>
  <p:notesSz cx="9144000" cy="6858000"/>
  <p:defaultTextStyle>
    <a:defPPr>
      <a:defRPr lang="en-US"/>
    </a:defPPr>
    <a:lvl1pPr marL="0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8275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36549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04824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7309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41373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20964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77922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46197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7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2C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138" y="43"/>
      </p:cViewPr>
      <p:guideLst>
        <p:guide orient="horz" pos="167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7890B-D44C-4540-957B-B4C9F45062C7}" type="datetimeFigureOut">
              <a:rPr lang="en-ZA" smtClean="0"/>
              <a:t>2013-07-25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47963" y="514350"/>
            <a:ext cx="36480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EEE3E-DF14-4B9E-B3EA-B4FE4A70224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95030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>
            <a:off x="0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6243" y="690048"/>
            <a:ext cx="2463488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8573" y="1892422"/>
            <a:ext cx="2392781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84417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42299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191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39248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852851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64726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228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59228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85388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22416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 b="80630"/>
          <a:stretch/>
        </p:blipFill>
        <p:spPr>
          <a:xfrm>
            <a:off x="0" y="75775"/>
            <a:ext cx="3245848" cy="792905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 userDrawn="1"/>
        </p:nvSpPr>
        <p:spPr>
          <a:xfrm>
            <a:off x="3781424" y="4073097"/>
            <a:ext cx="3462933" cy="879033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work is licensed under a Creative Commons </a:t>
            </a: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Attribution-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NonCommercial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3.0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Unported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License.</a:t>
            </a:r>
          </a:p>
          <a:p>
            <a:pPr>
              <a:lnSpc>
                <a:spcPts val="800"/>
              </a:lnSpc>
            </a:pPr>
            <a:endParaRPr lang="en-ZA" sz="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Disclaimer: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Ullat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auditis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as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eatium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quatis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id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quia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eate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eiciendel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omniscit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fugitat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Puda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sum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faccatus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et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aliquae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reperit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Nullupis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maionec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eperum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perchitint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rerut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ZA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417" y="3749037"/>
            <a:ext cx="694945" cy="2377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924" y="3657603"/>
            <a:ext cx="1072898" cy="123139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778520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1833857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365761" y="1624261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Writer: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365761" y="229058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Illustrations: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365761" y="293865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Design &amp; Layout: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25036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15468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022977" y="564763"/>
            <a:ext cx="2979824" cy="2979824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736333" y="3986213"/>
            <a:ext cx="832206" cy="411162"/>
          </a:xfrm>
        </p:spPr>
        <p:txBody>
          <a:bodyPr>
            <a:noAutofit/>
          </a:bodyPr>
          <a:lstStyle>
            <a:lvl1pPr algn="ctr">
              <a:lnSpc>
                <a:spcPts val="1200"/>
              </a:lnSpc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Edit Reading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79468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>
            <a:off x="0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6243" y="690048"/>
            <a:ext cx="2463488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8573" y="1892422"/>
            <a:ext cx="2392781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84417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778422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2736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 flipH="1">
            <a:off x="4315415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97775" y="690048"/>
            <a:ext cx="2119454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90106" y="1892422"/>
            <a:ext cx="2127124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8973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Full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90916" y="690048"/>
            <a:ext cx="4579430" cy="1202373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82630" y="1892422"/>
            <a:ext cx="4596002" cy="2000309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5569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ure with Text Box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590261" y="1629961"/>
            <a:ext cx="4372747" cy="2083297"/>
          </a:xfrm>
          <a:solidFill>
            <a:schemeClr val="tx2"/>
          </a:solidFill>
          <a:ln w="127000">
            <a:solidFill>
              <a:schemeClr val="bg1"/>
            </a:solidFill>
          </a:ln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to Edit </a:t>
            </a:r>
            <a:r>
              <a:rPr lang="en-US" dirty="0" err="1" smtClean="0"/>
              <a:t>Colour</a:t>
            </a:r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97106" y="1908313"/>
            <a:ext cx="4167051" cy="786295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00371" y="2694610"/>
            <a:ext cx="4160521" cy="692646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9394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98" t="21815"/>
          <a:stretch/>
        </p:blipFill>
        <p:spPr>
          <a:xfrm>
            <a:off x="1619793" y="1162594"/>
            <a:ext cx="5941469" cy="416664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1296568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840" y="566641"/>
            <a:ext cx="1637181" cy="729927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2351905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65761" y="214230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Writer: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65761" y="2808635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Illustrations: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365761" y="345670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Translated by: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302171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67273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642949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68481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2736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 flipH="1">
            <a:off x="4315415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97775" y="690048"/>
            <a:ext cx="2119454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90106" y="1892422"/>
            <a:ext cx="2127124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269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8451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356342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Full Page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0738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239955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191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349734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852851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211207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228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59228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85388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158558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 b="80630"/>
          <a:stretch/>
        </p:blipFill>
        <p:spPr>
          <a:xfrm>
            <a:off x="0" y="75775"/>
            <a:ext cx="3245848" cy="792905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778520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1833857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365761" y="1624261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Writer: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365761" y="229058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Illustrations: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365761" y="293865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Translated by: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25036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15468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Translator Name</a:t>
            </a:r>
            <a:endParaRPr lang="en-ZA" dirty="0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022977" y="564763"/>
            <a:ext cx="2979824" cy="2979824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65761" y="355483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Date of Publication:</a:t>
            </a:r>
            <a:endParaRPr lang="en-ZA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65125" y="37708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</a:t>
            </a:r>
            <a:r>
              <a:rPr lang="en-US" dirty="0" err="1" smtClean="0"/>
              <a:t>Translater</a:t>
            </a:r>
            <a:r>
              <a:rPr lang="en-US" dirty="0" smtClean="0"/>
              <a:t> Name</a:t>
            </a:r>
            <a:endParaRPr lang="en-ZA" dirty="0"/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3781424" y="4073097"/>
            <a:ext cx="3462933" cy="879033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This work is licensed under a Creative Commons Attribution </a:t>
            </a: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(CC-BY) Version 3.0 </a:t>
            </a:r>
            <a:r>
              <a:rPr lang="en-ZA" sz="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Unported</a:t>
            </a: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 Licence</a:t>
            </a:r>
          </a:p>
          <a:p>
            <a:pPr>
              <a:lnSpc>
                <a:spcPts val="800"/>
              </a:lnSpc>
            </a:pPr>
            <a:endParaRPr lang="en-ZA" sz="800" dirty="0" smtClean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Disclaimer: You are free to download, copy, translate or adapt this story and use the illustrations as long as you attribute or credit the original author/s and illustrator/s.</a:t>
            </a:r>
            <a:endParaRPr lang="en-ZA" sz="800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485" y="3750669"/>
            <a:ext cx="746807" cy="263080"/>
          </a:xfrm>
          <a:prstGeom prst="rect">
            <a:avLst/>
          </a:prstGeom>
        </p:spPr>
      </p:pic>
      <p:sp>
        <p:nvSpPr>
          <p:cNvPr id="28" name="Subtitle 2"/>
          <p:cNvSpPr txBox="1">
            <a:spLocks/>
          </p:cNvSpPr>
          <p:nvPr userDrawn="1"/>
        </p:nvSpPr>
        <p:spPr>
          <a:xfrm>
            <a:off x="3781424" y="3528715"/>
            <a:ext cx="3462933" cy="33390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© African Storybook Initiative 2013</a:t>
            </a:r>
            <a:endParaRPr lang="en-ZA" sz="800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235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Full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90916" y="690048"/>
            <a:ext cx="4579430" cy="1202373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82630" y="1892422"/>
            <a:ext cx="4596002" cy="2000309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1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ure with Text Box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1570842" y="1624590"/>
            <a:ext cx="4419578" cy="2080058"/>
          </a:xfrm>
          <a:solidFill>
            <a:schemeClr val="tx2"/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97106" y="1770017"/>
            <a:ext cx="4167051" cy="924591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00371" y="2694610"/>
            <a:ext cx="4160521" cy="858488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435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98" t="21815"/>
          <a:stretch/>
        </p:blipFill>
        <p:spPr>
          <a:xfrm>
            <a:off x="1619793" y="1162594"/>
            <a:ext cx="5941469" cy="416664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1296568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840" y="566641"/>
            <a:ext cx="1637181" cy="729927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2351905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65761" y="214230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Writer: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65761" y="2808635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Illustrations: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365761" y="345670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Design &amp; Layout: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302171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67273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42804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847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8451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49765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Full Page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4439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0931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213417"/>
            <a:ext cx="6805137" cy="888206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1243489"/>
            <a:ext cx="6805137" cy="351705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7561263" cy="5329238"/>
            <a:chOff x="0" y="0"/>
            <a:chExt cx="7561263" cy="5329238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0" y="360000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0" y="4785506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36000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720436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5583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70" r:id="rId5"/>
    <p:sldLayoutId id="2147483650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</p:sldLayoutIdLst>
  <p:hf hdr="0" ftr="0" dt="0"/>
  <p:txStyles>
    <p:titleStyle>
      <a:lvl1pPr algn="l" defTabSz="736549" rtl="0" eaLnBrk="1" latinLnBrk="0" hangingPunct="1">
        <a:lnSpc>
          <a:spcPts val="2800"/>
        </a:lnSpc>
        <a:spcBef>
          <a:spcPct val="0"/>
        </a:spcBef>
        <a:buNone/>
        <a:defRPr sz="2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736549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54024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022300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390574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758849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02551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213417"/>
            <a:ext cx="6805137" cy="888206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1243489"/>
            <a:ext cx="6805137" cy="351705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7561263" cy="5329238"/>
            <a:chOff x="0" y="0"/>
            <a:chExt cx="7561263" cy="5329238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0" y="360000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0" y="4785506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36000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720436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00926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</p:sldLayoutIdLst>
  <p:hf hdr="0" ftr="0" dt="0"/>
  <p:txStyles>
    <p:titleStyle>
      <a:lvl1pPr algn="l" defTabSz="736549" rtl="0" eaLnBrk="1" latinLnBrk="0" hangingPunct="1">
        <a:lnSpc>
          <a:spcPts val="2800"/>
        </a:lnSpc>
        <a:spcBef>
          <a:spcPct val="0"/>
        </a:spcBef>
        <a:buNone/>
        <a:defRPr sz="2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j-ea"/>
          <a:cs typeface="+mj-cs"/>
        </a:defRPr>
      </a:lvl1pPr>
    </p:titleStyle>
    <p:bodyStyle>
      <a:lvl1pPr marL="0" indent="0" algn="l" defTabSz="736549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1pPr>
      <a:lvl2pPr marL="654024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2pPr>
      <a:lvl3pPr marL="1022300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3pPr>
      <a:lvl4pPr marL="1390574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4pPr>
      <a:lvl5pPr marL="1758849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5pPr>
      <a:lvl6pPr marL="202551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86243" y="690048"/>
            <a:ext cx="2463488" cy="1074957"/>
          </a:xfrm>
        </p:spPr>
        <p:txBody>
          <a:bodyPr>
            <a:normAutofit fontScale="90000"/>
          </a:bodyPr>
          <a:lstStyle/>
          <a:p>
            <a:r>
              <a:rPr lang="en-ZA" dirty="0" err="1"/>
              <a:t>Incwadi</a:t>
            </a:r>
            <a:r>
              <a:rPr lang="en-ZA" dirty="0"/>
              <a:t> </a:t>
            </a:r>
            <a:r>
              <a:rPr lang="en-ZA" dirty="0" err="1"/>
              <a:t>ehlahla</a:t>
            </a:r>
            <a:r>
              <a:rPr lang="en-ZA" dirty="0"/>
              <a:t> </a:t>
            </a:r>
            <a:r>
              <a:rPr lang="en-ZA" dirty="0" err="1"/>
              <a:t>isimo</a:t>
            </a:r>
            <a:r>
              <a:rPr lang="en-ZA" dirty="0"/>
              <a:t> </a:t>
            </a:r>
            <a:r>
              <a:rPr lang="en-ZA" dirty="0" err="1" smtClean="0"/>
              <a:t>sezulu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sz="2000" dirty="0" smtClean="0"/>
              <a:t>Weather book</a:t>
            </a:r>
            <a:endParaRPr lang="en-ZA" sz="2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31355" y="1892421"/>
            <a:ext cx="2392781" cy="2000309"/>
          </a:xfrm>
        </p:spPr>
        <p:txBody>
          <a:bodyPr/>
          <a:lstStyle/>
          <a:p>
            <a:r>
              <a:rPr lang="en-ZA" dirty="0" smtClean="0"/>
              <a:t>Story in isiZulu by Clare </a:t>
            </a:r>
            <a:r>
              <a:rPr lang="en-ZA" dirty="0" err="1" smtClean="0"/>
              <a:t>Verbeek</a:t>
            </a:r>
            <a:r>
              <a:rPr lang="en-ZA" dirty="0" smtClean="0"/>
              <a:t>, </a:t>
            </a:r>
            <a:r>
              <a:rPr lang="en-ZA" dirty="0" err="1" smtClean="0"/>
              <a:t>Thembani</a:t>
            </a:r>
            <a:r>
              <a:rPr lang="en-ZA" dirty="0" smtClean="0"/>
              <a:t> </a:t>
            </a:r>
            <a:r>
              <a:rPr lang="en-ZA" dirty="0" err="1" smtClean="0"/>
              <a:t>Dladla</a:t>
            </a:r>
            <a:r>
              <a:rPr lang="en-ZA" dirty="0" smtClean="0"/>
              <a:t>, </a:t>
            </a:r>
            <a:r>
              <a:rPr lang="en-ZA" dirty="0" err="1" smtClean="0"/>
              <a:t>Zanele</a:t>
            </a:r>
            <a:r>
              <a:rPr lang="en-ZA" dirty="0" smtClean="0"/>
              <a:t> Buthelezi</a:t>
            </a:r>
          </a:p>
          <a:p>
            <a:endParaRPr lang="en-ZA" dirty="0"/>
          </a:p>
          <a:p>
            <a:r>
              <a:rPr lang="en-ZA" dirty="0" smtClean="0"/>
              <a:t>Illustrated by </a:t>
            </a:r>
            <a:r>
              <a:rPr lang="en-ZA" dirty="0" smtClean="0"/>
              <a:t>Sandra McDougall</a:t>
            </a:r>
            <a:endParaRPr lang="en-ZA" dirty="0"/>
          </a:p>
          <a:p>
            <a:endParaRPr lang="en-Z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9136" y="690048"/>
            <a:ext cx="3615070" cy="3499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132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171" y="763657"/>
            <a:ext cx="4213185" cy="837409"/>
          </a:xfrm>
        </p:spPr>
        <p:txBody>
          <a:bodyPr>
            <a:normAutofit fontScale="90000"/>
          </a:bodyPr>
          <a:lstStyle/>
          <a:p>
            <a:r>
              <a:rPr lang="en-ZA" dirty="0" err="1"/>
              <a:t>Incwadi</a:t>
            </a:r>
            <a:r>
              <a:rPr lang="en-ZA" dirty="0"/>
              <a:t> </a:t>
            </a:r>
            <a:r>
              <a:rPr lang="en-ZA" dirty="0" err="1"/>
              <a:t>ehlahla</a:t>
            </a:r>
            <a:r>
              <a:rPr lang="en-ZA" dirty="0"/>
              <a:t> </a:t>
            </a:r>
            <a:r>
              <a:rPr lang="en-ZA" dirty="0" err="1"/>
              <a:t>isimo</a:t>
            </a:r>
            <a:r>
              <a:rPr lang="en-ZA" dirty="0"/>
              <a:t> </a:t>
            </a:r>
            <a:r>
              <a:rPr lang="en-ZA" dirty="0" err="1"/>
              <a:t>sezulu</a:t>
            </a:r>
            <a:r>
              <a:rPr lang="en-ZA" dirty="0"/>
              <a:t/>
            </a:r>
            <a:br>
              <a:rPr lang="en-ZA" dirty="0"/>
            </a:br>
            <a:r>
              <a:rPr lang="en-ZA" sz="2000" dirty="0"/>
              <a:t>Weather book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697" y="1601067"/>
            <a:ext cx="3428728" cy="669806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ZA" dirty="0" smtClean="0"/>
              <a:t>A story in isiZulu by Clare </a:t>
            </a:r>
            <a:r>
              <a:rPr lang="en-ZA" dirty="0" err="1"/>
              <a:t>Verbeek</a:t>
            </a:r>
            <a:r>
              <a:rPr lang="en-ZA" dirty="0"/>
              <a:t>, </a:t>
            </a:r>
            <a:r>
              <a:rPr lang="en-ZA" dirty="0" err="1"/>
              <a:t>Thembani</a:t>
            </a:r>
            <a:r>
              <a:rPr lang="en-ZA" dirty="0"/>
              <a:t> </a:t>
            </a:r>
            <a:r>
              <a:rPr lang="en-ZA" dirty="0" err="1"/>
              <a:t>Dladla</a:t>
            </a:r>
            <a:r>
              <a:rPr lang="en-ZA" dirty="0"/>
              <a:t>, </a:t>
            </a:r>
            <a:r>
              <a:rPr lang="en-ZA" dirty="0" err="1"/>
              <a:t>Zanele</a:t>
            </a:r>
            <a:r>
              <a:rPr lang="en-ZA" dirty="0"/>
              <a:t> Buthelezi</a:t>
            </a:r>
          </a:p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ZA" dirty="0" smtClean="0"/>
              <a:t>Sandra </a:t>
            </a:r>
            <a:r>
              <a:rPr lang="en-ZA" dirty="0" err="1" smtClean="0"/>
              <a:t>Mc</a:t>
            </a:r>
            <a:r>
              <a:rPr lang="en-ZA" dirty="0" smtClean="0"/>
              <a:t> </a:t>
            </a:r>
            <a:r>
              <a:rPr lang="en-ZA" dirty="0" err="1" smtClean="0"/>
              <a:t>Dougall</a:t>
            </a:r>
            <a:r>
              <a:rPr lang="en-ZA" dirty="0" smtClean="0"/>
              <a:t> 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65125" y="3006583"/>
            <a:ext cx="3416300" cy="651020"/>
          </a:xfrm>
          <a:solidFill>
            <a:schemeClr val="tx2"/>
          </a:solidFill>
        </p:spPr>
        <p:txBody>
          <a:bodyPr/>
          <a:lstStyle/>
          <a:p>
            <a:r>
              <a:rPr lang="en-ZA" dirty="0" smtClean="0"/>
              <a:t>  </a:t>
            </a:r>
            <a:endParaRPr lang="en-ZA" dirty="0"/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sz="quarter" idx="12"/>
          </p:nvPr>
        </p:nvPicPr>
        <p:blipFill>
          <a:blip r:embed="rId2"/>
          <a:srcRect t="11214" b="11214"/>
          <a:stretch>
            <a:fillRect/>
          </a:stretch>
        </p:blipFill>
        <p:spPr>
          <a:xfrm>
            <a:off x="3889093" y="1833857"/>
            <a:ext cx="3275635" cy="2979824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65125" y="3553428"/>
            <a:ext cx="3416300" cy="720355"/>
          </a:xfrm>
          <a:solidFill>
            <a:schemeClr val="tx2"/>
          </a:solidFill>
        </p:spPr>
        <p:txBody>
          <a:bodyPr/>
          <a:lstStyle/>
          <a:p>
            <a:r>
              <a:rPr lang="en-ZA" dirty="0" smtClean="0"/>
              <a:t> </a:t>
            </a:r>
            <a:endParaRPr lang="en-ZA" dirty="0"/>
          </a:p>
        </p:txBody>
      </p:sp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961" y="3006583"/>
            <a:ext cx="1244781" cy="10742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46909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39528" y="3060085"/>
            <a:ext cx="2330349" cy="1320529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It is </a:t>
            </a:r>
            <a:r>
              <a:rPr lang="en-ZA" sz="1800" dirty="0" smtClean="0">
                <a:latin typeface="Century Gothic" panose="020B0502020202020204" pitchFamily="34" charset="0"/>
              </a:rPr>
              <a:t>dry ??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2</a:t>
            </a:fld>
            <a:endParaRPr lang="en-Z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424" y="812838"/>
            <a:ext cx="3496104" cy="356777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4639528" y="812838"/>
            <a:ext cx="2189536" cy="1703758"/>
          </a:xfrm>
          <a:prstGeom prst="rect">
            <a:avLst/>
          </a:prstGeom>
          <a:solidFill>
            <a:schemeClr val="bg1"/>
          </a:solidFill>
        </p:spPr>
        <p:txBody>
          <a:bodyPr vert="horz" lIns="73655" tIns="36827" rIns="73655" bIns="36827" rtlCol="0">
            <a:normAutofit/>
          </a:bodyPr>
          <a:lstStyle>
            <a:lvl1pPr marL="0" indent="0" algn="l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402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22300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9057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58849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2551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3785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6206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30334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sz="2400" dirty="0" err="1" smtClean="0">
                <a:latin typeface="Century Gothic" panose="020B0502020202020204" pitchFamily="34" charset="0"/>
              </a:rPr>
              <a:t>Libalele</a:t>
            </a:r>
            <a:r>
              <a:rPr lang="en-ZA" sz="2400" dirty="0" smtClean="0">
                <a:latin typeface="Century Gothic" panose="020B0502020202020204" pitchFamily="34" charset="0"/>
              </a:rPr>
              <a:t>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719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2964" y="786808"/>
            <a:ext cx="2793762" cy="178836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 smtClean="0">
                <a:latin typeface="Century Gothic" panose="020B0502020202020204" pitchFamily="34" charset="0"/>
              </a:rPr>
              <a:t>Liyashisa</a:t>
            </a:r>
            <a:r>
              <a:rPr lang="en-ZA" sz="2400" dirty="0" smtClean="0">
                <a:latin typeface="Century Gothic" panose="020B0502020202020204" pitchFamily="34" charset="0"/>
              </a:rPr>
              <a:t>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3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512964" y="3147878"/>
            <a:ext cx="2793762" cy="1545080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The sun is hot.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0631" y="786808"/>
            <a:ext cx="3247490" cy="366823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85454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8306" y="753552"/>
            <a:ext cx="2447307" cy="1777729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Linomoya</a:t>
            </a:r>
            <a:r>
              <a:rPr lang="en-ZA" sz="2400" dirty="0">
                <a:latin typeface="Century Gothic" panose="020B0502020202020204" pitchFamily="34" charset="0"/>
              </a:rPr>
              <a:t>.</a:t>
            </a:r>
          </a:p>
          <a:p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4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4508306" y="3032198"/>
            <a:ext cx="2447307" cy="1657350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It is windy.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830" y="753552"/>
            <a:ext cx="3282697" cy="356326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74016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66662" y="875789"/>
            <a:ext cx="2546928" cy="1809627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Liguqubele</a:t>
            </a:r>
            <a:r>
              <a:rPr lang="en-ZA" sz="2400" dirty="0">
                <a:latin typeface="Century Gothic" panose="020B0502020202020204" pitchFamily="34" charset="0"/>
              </a:rPr>
              <a:t>.</a:t>
            </a:r>
          </a:p>
          <a:p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5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566662" y="2941859"/>
            <a:ext cx="2665635" cy="1657350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It is cloudy.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935" y="875789"/>
            <a:ext cx="3312596" cy="335867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027035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469735" y="3195207"/>
            <a:ext cx="2881313" cy="1072875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It is cold.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6</a:t>
            </a:fld>
            <a:endParaRPr lang="en-ZA" dirty="0"/>
          </a:p>
        </p:txBody>
      </p:sp>
      <p:sp>
        <p:nvSpPr>
          <p:cNvPr id="8" name="Content Placeholder 3"/>
          <p:cNvSpPr>
            <a:spLocks noGrp="1"/>
          </p:cNvSpPr>
          <p:nvPr>
            <p:ph idx="4294967295"/>
          </p:nvPr>
        </p:nvSpPr>
        <p:spPr>
          <a:xfrm>
            <a:off x="3469735" y="680482"/>
            <a:ext cx="2537526" cy="1854373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>
                <a:latin typeface="Century Gothic" panose="020B0502020202020204" pitchFamily="34" charset="0"/>
              </a:rPr>
              <a:t>Liyabanda.</a:t>
            </a:r>
          </a:p>
          <a:p>
            <a:endParaRPr lang="en-ZA" sz="2400" dirty="0">
              <a:latin typeface="Century Gothic" panose="020B0502020202020204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130" y="680483"/>
            <a:ext cx="1360968" cy="367886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277754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0040" y="859145"/>
            <a:ext cx="2629695" cy="1860906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Liyana</a:t>
            </a:r>
            <a:r>
              <a:rPr lang="en-ZA" sz="2400" dirty="0">
                <a:latin typeface="Century Gothic" panose="020B0502020202020204" pitchFamily="34" charset="0"/>
              </a:rPr>
              <a:t>.</a:t>
            </a:r>
          </a:p>
          <a:p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7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840040" y="2919917"/>
            <a:ext cx="2848283" cy="1627187"/>
          </a:xfrm>
        </p:spPr>
        <p:txBody>
          <a:bodyPr>
            <a:normAutofit/>
          </a:bodyPr>
          <a:lstStyle/>
          <a:p>
            <a:endParaRPr lang="en-ZA" sz="1800" dirty="0" smtClean="0">
              <a:latin typeface="Century Gothic" panose="020B0502020202020204" pitchFamily="34" charset="0"/>
            </a:endParaRPr>
          </a:p>
          <a:p>
            <a:r>
              <a:rPr lang="en-ZA" sz="1800" dirty="0" smtClean="0">
                <a:latin typeface="Century Gothic" panose="020B0502020202020204" pitchFamily="34" charset="0"/>
              </a:rPr>
              <a:t>It </a:t>
            </a:r>
            <a:r>
              <a:rPr lang="en-ZA" sz="1800" dirty="0" smtClean="0">
                <a:latin typeface="Century Gothic" panose="020B0502020202020204" pitchFamily="34" charset="0"/>
              </a:rPr>
              <a:t>is raining.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6912" y="859145"/>
            <a:ext cx="3162300" cy="329565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977979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3928" y="3349919"/>
            <a:ext cx="2420679" cy="914400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There is thunder.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8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365762" y="2978444"/>
            <a:ext cx="2330349" cy="1657350"/>
          </a:xfrm>
        </p:spPr>
        <p:txBody>
          <a:bodyPr>
            <a:normAutofit/>
          </a:bodyPr>
          <a:lstStyle/>
          <a:p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495565" y="618141"/>
            <a:ext cx="2330349" cy="1242557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l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402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22300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9057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58849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2551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3785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6206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30334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ZA" sz="2400" dirty="0">
              <a:latin typeface="Century Gothic" panose="020B0502020202020204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28" y="803335"/>
            <a:ext cx="3171825" cy="349567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243928" y="971107"/>
            <a:ext cx="2573079" cy="1783667"/>
          </a:xfrm>
          <a:prstGeom prst="rect">
            <a:avLst/>
          </a:prstGeom>
          <a:solidFill>
            <a:schemeClr val="bg1"/>
          </a:solidFill>
        </p:spPr>
        <p:txBody>
          <a:bodyPr vert="horz" lIns="73655" tIns="36827" rIns="73655" bIns="36827" rtlCol="0">
            <a:normAutofit/>
          </a:bodyPr>
          <a:lstStyle>
            <a:lvl1pPr marL="0" indent="0" algn="l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402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22300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90574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58849" indent="-285750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2551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3785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62060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30334" indent="-184137" algn="l" defTabSz="7365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sz="2400" dirty="0" err="1" smtClean="0">
                <a:latin typeface="Century Gothic" panose="020B0502020202020204" pitchFamily="34" charset="0"/>
              </a:rPr>
              <a:t>Liyaduma</a:t>
            </a:r>
            <a:r>
              <a:rPr lang="en-ZA" sz="2400" dirty="0" smtClean="0">
                <a:latin typeface="Century Gothic" panose="020B0502020202020204" pitchFamily="34" charset="0"/>
              </a:rPr>
              <a:t>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550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9731" y="691878"/>
            <a:ext cx="2970004" cy="185455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Ngibona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uthingo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lwenkosazana</a:t>
            </a:r>
            <a:r>
              <a:rPr lang="en-ZA" sz="2400" dirty="0" smtClean="0">
                <a:latin typeface="Century Gothic" panose="020B0502020202020204" pitchFamily="34" charset="0"/>
              </a:rPr>
              <a:t>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9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499731" y="2847543"/>
            <a:ext cx="3194529" cy="1657350"/>
          </a:xfrm>
        </p:spPr>
        <p:txBody>
          <a:bodyPr>
            <a:normAutofit/>
          </a:bodyPr>
          <a:lstStyle/>
          <a:p>
            <a:r>
              <a:rPr lang="en-ZA" sz="1800" dirty="0" smtClean="0">
                <a:latin typeface="Century Gothic" panose="020B0502020202020204" pitchFamily="34" charset="0"/>
              </a:rPr>
              <a:t>I see a rainbow.</a:t>
            </a:r>
            <a:endParaRPr lang="en-ZA" sz="1800" dirty="0">
              <a:latin typeface="Century Gothic" panose="020B0502020202020204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810" y="691878"/>
            <a:ext cx="3206269" cy="367810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803340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 Colours">
      <a:dk1>
        <a:sysClr val="windowText" lastClr="000000"/>
      </a:dk1>
      <a:lt1>
        <a:sysClr val="window" lastClr="FFFFFF"/>
      </a:lt1>
      <a:dk2>
        <a:srgbClr val="8ECCD2"/>
      </a:dk2>
      <a:lt2>
        <a:srgbClr val="B65C8C"/>
      </a:lt2>
      <a:accent1>
        <a:srgbClr val="D18129"/>
      </a:accent1>
      <a:accent2>
        <a:srgbClr val="D89F2D"/>
      </a:accent2>
      <a:accent3>
        <a:srgbClr val="ADA634"/>
      </a:accent3>
      <a:accent4>
        <a:srgbClr val="808438"/>
      </a:accent4>
      <a:accent5>
        <a:srgbClr val="358888"/>
      </a:accent5>
      <a:accent6>
        <a:srgbClr val="2E73A4"/>
      </a:accent6>
      <a:hlink>
        <a:srgbClr val="12679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ASP Colours">
      <a:dk1>
        <a:sysClr val="windowText" lastClr="000000"/>
      </a:dk1>
      <a:lt1>
        <a:sysClr val="window" lastClr="FFFFFF"/>
      </a:lt1>
      <a:dk2>
        <a:srgbClr val="8ECCD2"/>
      </a:dk2>
      <a:lt2>
        <a:srgbClr val="B65C8C"/>
      </a:lt2>
      <a:accent1>
        <a:srgbClr val="D18129"/>
      </a:accent1>
      <a:accent2>
        <a:srgbClr val="D89F2D"/>
      </a:accent2>
      <a:accent3>
        <a:srgbClr val="ADA634"/>
      </a:accent3>
      <a:accent4>
        <a:srgbClr val="808438"/>
      </a:accent4>
      <a:accent5>
        <a:srgbClr val="358888"/>
      </a:accent5>
      <a:accent6>
        <a:srgbClr val="2E73A4"/>
      </a:accent6>
      <a:hlink>
        <a:srgbClr val="12679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2ED1A76A930F4F829A863EC4A2EB06" ma:contentTypeVersion="0" ma:contentTypeDescription="Create a new document." ma:contentTypeScope="" ma:versionID="71bc256c68b347255def54578a5a02e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50DC60-5DA1-4FCD-9433-00D4052554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AB210E-1B18-4E1D-BA6A-63FF661BE515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7A52E21-B4D3-45E2-A331-76A9D4123F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688</TotalTime>
  <Words>103</Words>
  <Application>Microsoft Office PowerPoint</Application>
  <PresentationFormat>Custom</PresentationFormat>
  <Paragraphs>35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Office Theme</vt:lpstr>
      <vt:lpstr>1_Office Theme</vt:lpstr>
      <vt:lpstr>Incwadi ehlahla isimo sezulu Weather book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Incwadi ehlahla isimo sezulu Weather book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</dc:creator>
  <cp:lastModifiedBy>Juliet</cp:lastModifiedBy>
  <cp:revision>89</cp:revision>
  <dcterms:created xsi:type="dcterms:W3CDTF">2013-05-14T11:31:04Z</dcterms:created>
  <dcterms:modified xsi:type="dcterms:W3CDTF">2013-07-25T13:24:57Z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0x010100392ED1A76A930F4F829A863EC4A2EB06</vt:lpwstr>
  </property>
</Properties>
</file>