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7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42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865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1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3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12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2893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760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5480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54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2045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804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0770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0966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0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332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 fontScale="90000"/>
          </a:bodyPr>
          <a:lstStyle/>
          <a:p>
            <a:r>
              <a:rPr lang="en-ZA" dirty="0" err="1" smtClean="0"/>
              <a:t>Umfowethu</a:t>
            </a:r>
            <a:r>
              <a:rPr lang="en-ZA" dirty="0" smtClean="0"/>
              <a:t> </a:t>
            </a:r>
            <a:r>
              <a:rPr lang="en-ZA" dirty="0" err="1" smtClean="0"/>
              <a:t>olivila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Lazy little brother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A 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16" y="1450790"/>
            <a:ext cx="3115340" cy="244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Umfowethu</a:t>
            </a:r>
            <a:r>
              <a:rPr lang="en-ZA" dirty="0"/>
              <a:t> </a:t>
            </a:r>
            <a:r>
              <a:rPr lang="en-ZA" dirty="0" err="1"/>
              <a:t>olivila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Lazy little brother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A 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05245"/>
            <a:ext cx="3416300" cy="752357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77519" y="613458"/>
            <a:ext cx="3310359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622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3206" y="2946608"/>
            <a:ext cx="2330349" cy="132052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wake up and make fire.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4" y="1160400"/>
            <a:ext cx="4024976" cy="26360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843206" y="1186481"/>
            <a:ext cx="2330349" cy="1320529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Ngivuka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ngibase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umlilo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909503"/>
            <a:ext cx="2793762" cy="182212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Ngibilise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amanzi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2835361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boil some water.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909503"/>
            <a:ext cx="3816337" cy="23661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4523" y="953989"/>
            <a:ext cx="2330349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Nginqume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ugodo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774523" y="2731718"/>
            <a:ext cx="2447307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chop the firewood.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1" y="953989"/>
            <a:ext cx="4314825" cy="25527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745497"/>
            <a:ext cx="2500628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Ngigovuze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ibhodwe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2941859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stir the pot.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413" y="745497"/>
            <a:ext cx="3944037" cy="2638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18849" y="2757474"/>
            <a:ext cx="2881313" cy="1072875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sweep the floor.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218850" y="788836"/>
            <a:ext cx="2575490" cy="178074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Ngishanele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phansi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70" y="788837"/>
            <a:ext cx="3562350" cy="268356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1452" y="859145"/>
            <a:ext cx="2538437" cy="18840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Ngigeze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izitsha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21452" y="2911604"/>
            <a:ext cx="2848283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 </a:t>
            </a:r>
            <a:r>
              <a:rPr lang="en-ZA" sz="1800" dirty="0" smtClean="0">
                <a:latin typeface="Century Gothic" panose="020B0502020202020204" pitchFamily="34" charset="0"/>
              </a:rPr>
              <a:t>wash the dishes.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858689"/>
            <a:ext cx="3743325" cy="282205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519" y="1267088"/>
            <a:ext cx="5675637" cy="14066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Kungani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ngisebeza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kanzima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kangaka</a:t>
            </a:r>
            <a:r>
              <a:rPr lang="en-ZA" sz="2400" dirty="0" smtClean="0">
                <a:latin typeface="Century Gothic" panose="020B0502020202020204" pitchFamily="34" charset="0"/>
              </a:rPr>
              <a:t>. . 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4519" y="3322699"/>
            <a:ext cx="5675637" cy="64986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Why do I work so hard. . 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0344" y="2365329"/>
            <a:ext cx="2033865" cy="2272384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en-ZA" sz="2400" dirty="0" smtClean="0">
              <a:latin typeface="Century Gothic" panose="020B0502020202020204" pitchFamily="34" charset="0"/>
            </a:endParaRPr>
          </a:p>
          <a:p>
            <a:r>
              <a:rPr lang="en-ZA" sz="2400" dirty="0" smtClean="0">
                <a:latin typeface="Century Gothic" panose="020B0502020202020204" pitchFamily="34" charset="0"/>
              </a:rPr>
              <a:t>…</a:t>
            </a:r>
            <a:r>
              <a:rPr lang="en-ZA" sz="2400" dirty="0" err="1">
                <a:latin typeface="Century Gothic" panose="020B0502020202020204" pitchFamily="34" charset="0"/>
              </a:rPr>
              <a:t>kepha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umfowethu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elibele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ukudlala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40428" y="3565797"/>
            <a:ext cx="209213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…when my brother is busy playing.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344" y="691152"/>
            <a:ext cx="2033865" cy="167741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731" y="2365329"/>
            <a:ext cx="1447800" cy="227238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171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Umfowethu olivila Lazy little brother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Umfowethu olivila Lazy little brother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74</cp:revision>
  <dcterms:created xsi:type="dcterms:W3CDTF">2013-05-14T11:31:04Z</dcterms:created>
  <dcterms:modified xsi:type="dcterms:W3CDTF">2013-07-25T13:41:59Z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