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224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61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68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02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7170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3672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3842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77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4409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0165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29537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522117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6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08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/>
          </a:bodyPr>
          <a:lstStyle/>
          <a:p>
            <a:r>
              <a:rPr lang="en-ZA" dirty="0" err="1" smtClean="0"/>
              <a:t>Izincwadi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 smtClean="0"/>
              <a:t>Letters</a:t>
            </a:r>
            <a:endParaRPr lang="en-ZA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6243" y="1892421"/>
            <a:ext cx="2392781" cy="2000309"/>
          </a:xfrm>
        </p:spPr>
        <p:txBody>
          <a:bodyPr/>
          <a:lstStyle/>
          <a:p>
            <a:r>
              <a:rPr lang="en-ZA" dirty="0" smtClean="0"/>
              <a:t>A 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Cathy </a:t>
            </a:r>
            <a:r>
              <a:rPr lang="en-ZA" dirty="0" err="1" smtClean="0"/>
              <a:t>Feek</a:t>
            </a:r>
            <a:endParaRPr lang="en-ZA" dirty="0"/>
          </a:p>
          <a:p>
            <a:endParaRPr lang="en-Z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623" y="563526"/>
            <a:ext cx="3232297" cy="408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Izincwadi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Letters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A 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Cathy </a:t>
            </a:r>
            <a:r>
              <a:rPr lang="en-ZA" dirty="0" err="1" smtClean="0"/>
              <a:t>Feek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06583"/>
            <a:ext cx="3416300" cy="651020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11214" b="11214"/>
          <a:stretch>
            <a:fillRect/>
          </a:stretch>
        </p:blipFill>
        <p:spPr>
          <a:xfrm>
            <a:off x="3889095" y="1153502"/>
            <a:ext cx="3264060" cy="3800463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18704"/>
            <a:ext cx="3416300" cy="755079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68" y="2726130"/>
            <a:ext cx="1351595" cy="12787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955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91793" y="3636862"/>
            <a:ext cx="2330349" cy="946713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Last week I received a lot of letters.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62" y="577389"/>
            <a:ext cx="3304183" cy="411035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391793" y="577389"/>
            <a:ext cx="2668764" cy="2493328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Ngesonto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eledlule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ngithole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izincwadi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ezingini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964" y="786807"/>
            <a:ext cx="2793762" cy="277819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NgoMsombuluko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udokotela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wami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wabhala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incwadi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eya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kuthisha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wami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12964" y="3678067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On  Monday my doctor wrote a letter to my teacher.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28" y="786536"/>
            <a:ext cx="2713309" cy="39061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826" y="753552"/>
            <a:ext cx="2517527" cy="256567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UThabisile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uyagula</a:t>
            </a:r>
            <a:r>
              <a:rPr lang="en-ZA" sz="2400" dirty="0">
                <a:latin typeface="Century Gothic" panose="020B0502020202020204" pitchFamily="34" charset="0"/>
              </a:rPr>
              <a:t>. </a:t>
            </a:r>
            <a:r>
              <a:rPr lang="en-ZA" sz="2400" dirty="0" err="1">
                <a:latin typeface="Century Gothic" panose="020B0502020202020204" pitchFamily="34" charset="0"/>
              </a:rPr>
              <a:t>Kumele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ahlale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ekhaya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391346" y="3671888"/>
            <a:ext cx="2576007" cy="1657350"/>
          </a:xfrm>
        </p:spPr>
        <p:txBody>
          <a:bodyPr>
            <a:normAutofit/>
          </a:bodyPr>
          <a:lstStyle/>
          <a:p>
            <a:r>
              <a:rPr lang="en-ZA" sz="1800" dirty="0" err="1" smtClean="0">
                <a:latin typeface="Century Gothic" panose="020B0502020202020204" pitchFamily="34" charset="0"/>
              </a:rPr>
              <a:t>Thabisile</a:t>
            </a:r>
            <a:r>
              <a:rPr lang="en-ZA" sz="1800" dirty="0" smtClean="0">
                <a:latin typeface="Century Gothic" panose="020B0502020202020204" pitchFamily="34" charset="0"/>
              </a:rPr>
              <a:t> is sick. She  must stay at home.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40" y="753552"/>
            <a:ext cx="3072809" cy="366977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663" y="745497"/>
            <a:ext cx="2665634" cy="2321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NgoLwesibili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ngathola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incwadi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evela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ekilasini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66662" y="3770533"/>
            <a:ext cx="26656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On Tuesday I got a letter from my class.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172" y="745497"/>
            <a:ext cx="3455581" cy="385371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1527" y="3159888"/>
            <a:ext cx="2881313" cy="1444009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endParaRPr lang="en-ZA" sz="1800" dirty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Get </a:t>
            </a:r>
            <a:r>
              <a:rPr lang="en-ZA" sz="1800" dirty="0" smtClean="0">
                <a:latin typeface="Century Gothic" panose="020B0502020202020204" pitchFamily="34" charset="0"/>
              </a:rPr>
              <a:t>well soon, </a:t>
            </a:r>
            <a:r>
              <a:rPr lang="en-ZA" sz="1800" dirty="0" err="1" smtClean="0">
                <a:latin typeface="Century Gothic" panose="020B0502020202020204" pitchFamily="34" charset="0"/>
              </a:rPr>
              <a:t>Thabisile</a:t>
            </a:r>
            <a:r>
              <a:rPr lang="en-ZA" sz="1800" dirty="0" smtClean="0">
                <a:latin typeface="Century Gothic" panose="020B0502020202020204" pitchFamily="34" charset="0"/>
              </a:rPr>
              <a:t>!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091528" y="788836"/>
            <a:ext cx="2760685" cy="272986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Yiba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ngcono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ngokushesha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Thabisile</a:t>
            </a:r>
            <a:r>
              <a:rPr lang="en-ZA" sz="2400" dirty="0">
                <a:latin typeface="Century Gothic" panose="020B0502020202020204" pitchFamily="34" charset="0"/>
              </a:rPr>
              <a:t>!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20" y="788837"/>
            <a:ext cx="3121209" cy="381506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1453" y="859146"/>
            <a:ext cx="2426548" cy="2001286"/>
          </a:xfrm>
        </p:spPr>
        <p:txBody>
          <a:bodyPr>
            <a:normAutofit/>
          </a:bodyPr>
          <a:lstStyle/>
          <a:p>
            <a:endParaRPr lang="en-ZA" sz="3100" dirty="0">
              <a:latin typeface="Century Gothic" panose="020B0502020202020204" pitchFamily="34" charset="0"/>
            </a:endParaRPr>
          </a:p>
          <a:p>
            <a:endParaRPr lang="en-ZA" sz="3100" dirty="0" smtClean="0">
              <a:latin typeface="Century Gothic" panose="020B0502020202020204" pitchFamily="34" charset="0"/>
            </a:endParaRPr>
          </a:p>
          <a:p>
            <a:endParaRPr lang="en-ZA" sz="3100" dirty="0" smtClean="0">
              <a:latin typeface="Century Gothic" panose="020B0502020202020204" pitchFamily="34" charset="0"/>
            </a:endParaRPr>
          </a:p>
          <a:p>
            <a:endParaRPr lang="en-ZA" sz="3100" dirty="0">
              <a:latin typeface="Century Gothic" panose="020B0502020202020204" pitchFamily="34" charset="0"/>
            </a:endParaRPr>
          </a:p>
          <a:p>
            <a:endParaRPr lang="en-ZA" sz="3100" dirty="0" smtClean="0">
              <a:latin typeface="Century Gothic" panose="020B0502020202020204" pitchFamily="34" charset="0"/>
            </a:endParaRPr>
          </a:p>
          <a:p>
            <a:endParaRPr lang="en-ZA" sz="3100" dirty="0">
              <a:latin typeface="Century Gothic" panose="020B0502020202020204" pitchFamily="34" charset="0"/>
            </a:endParaRP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21452" y="3593304"/>
            <a:ext cx="2848283" cy="954405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On Wednesday I got a letter from my best friend.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88" y="859145"/>
            <a:ext cx="2812865" cy="3691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6" name="TextBox 5"/>
          <p:cNvSpPr txBox="1"/>
          <p:nvPr/>
        </p:nvSpPr>
        <p:spPr>
          <a:xfrm>
            <a:off x="621452" y="859145"/>
            <a:ext cx="2848283" cy="24538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ZA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NgoLwesithathu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ngabe</a:t>
            </a:r>
            <a:endParaRPr lang="en-ZA" sz="2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n-ZA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sengithola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incwadi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evela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kumngani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wami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omkhulu</a:t>
            </a:r>
            <a:r>
              <a:rPr lang="en-Z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</a:rPr>
              <a:t>.</a:t>
            </a:r>
            <a:endParaRPr lang="en-ZA" sz="2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528" y="818707"/>
            <a:ext cx="2573079" cy="24222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Ngikudwebele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lesi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sithombe</a:t>
            </a:r>
            <a:r>
              <a:rPr lang="en-ZA" sz="2400" dirty="0" smtClean="0">
                <a:latin typeface="Century Gothic" panose="020B0502020202020204" pitchFamily="34" charset="0"/>
              </a:rPr>
              <a:t>. </a:t>
            </a:r>
            <a:r>
              <a:rPr lang="en-ZA" sz="2400" dirty="0" err="1">
                <a:latin typeface="Century Gothic" panose="020B0502020202020204" pitchFamily="34" charset="0"/>
              </a:rPr>
              <a:t>Ngothando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ivela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kuDudu</a:t>
            </a:r>
            <a:endParaRPr lang="en-ZA" sz="2400" dirty="0">
              <a:latin typeface="Century Gothic" panose="020B0502020202020204" pitchFamily="34" charset="0"/>
            </a:endParaRP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565" y="618141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58" y="818707"/>
            <a:ext cx="3141315" cy="347684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091528" y="3148314"/>
            <a:ext cx="2573079" cy="1373179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 </a:t>
            </a:r>
            <a:r>
              <a:rPr lang="en-ZA" sz="1800" dirty="0" smtClean="0">
                <a:latin typeface="Century Gothic" panose="020B0502020202020204" pitchFamily="34" charset="0"/>
              </a:rPr>
              <a:t>drew this picture for you. Love from </a:t>
            </a:r>
            <a:r>
              <a:rPr lang="en-ZA" sz="1800" dirty="0" err="1" smtClean="0">
                <a:latin typeface="Century Gothic" panose="020B0502020202020204" pitchFamily="34" charset="0"/>
              </a:rPr>
              <a:t>Dudu</a:t>
            </a:r>
            <a:endParaRPr lang="en-ZA" sz="1800" dirty="0" smtClean="0">
              <a:latin typeface="Century Gothic" panose="020B0502020202020204" pitchFamily="34" charset="0"/>
            </a:endParaRPr>
          </a:p>
          <a:p>
            <a:endParaRPr lang="en-ZA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0428" y="543023"/>
            <a:ext cx="2446100" cy="243167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NgoLwesine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ngathola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incwajana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evela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kumama</a:t>
            </a:r>
            <a:r>
              <a:rPr lang="en-ZA" sz="2400" dirty="0" smtClean="0">
                <a:latin typeface="Century Gothic" panose="020B0502020202020204" pitchFamily="34" charset="0"/>
              </a:rPr>
              <a:t>.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40428" y="3423930"/>
            <a:ext cx="2446101" cy="1080963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On Thursday I got a letter from my mother.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31" y="542036"/>
            <a:ext cx="3211032" cy="386694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AB210E-1B18-4E1D-BA6A-63FF661BE51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176</Words>
  <Application>Microsoft Office PowerPoint</Application>
  <PresentationFormat>Custom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Izincwadi Letters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Izincwadi Letters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79</cp:revision>
  <dcterms:created xsi:type="dcterms:W3CDTF">2013-05-14T11:31:04Z</dcterms:created>
  <dcterms:modified xsi:type="dcterms:W3CDTF">2013-07-25T13:52:38Z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