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0196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60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60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8347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30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0611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25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502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8336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7503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7344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3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/>
          </a:bodyPr>
          <a:lstStyle/>
          <a:p>
            <a:r>
              <a:rPr lang="en-ZA" dirty="0" err="1"/>
              <a:t>Liphi</a:t>
            </a:r>
            <a:r>
              <a:rPr lang="en-ZA" dirty="0"/>
              <a:t> </a:t>
            </a:r>
            <a:r>
              <a:rPr lang="en-ZA" dirty="0" err="1"/>
              <a:t>ikati</a:t>
            </a:r>
            <a:r>
              <a:rPr lang="en-ZA" dirty="0"/>
              <a:t> </a:t>
            </a:r>
            <a:r>
              <a:rPr lang="en-ZA" dirty="0" err="1"/>
              <a:t>lami</a:t>
            </a:r>
            <a:r>
              <a:rPr lang="en-ZA" dirty="0"/>
              <a:t>?</a:t>
            </a:r>
            <a:br>
              <a:rPr lang="en-ZA" dirty="0"/>
            </a:br>
            <a:r>
              <a:rPr lang="en-ZA" sz="1800" dirty="0"/>
              <a:t>Where is my cat?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</a:t>
            </a:r>
            <a:r>
              <a:rPr lang="en-ZA" dirty="0" smtClean="0"/>
              <a:t>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err="1" smtClean="0"/>
              <a:t>Jinny</a:t>
            </a:r>
            <a:r>
              <a:rPr lang="en-ZA" dirty="0" smtClean="0"/>
              <a:t> </a:t>
            </a:r>
            <a:r>
              <a:rPr lang="en-ZA" dirty="0"/>
              <a:t>Heath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12" y="552893"/>
            <a:ext cx="4093535" cy="408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Liphi</a:t>
            </a:r>
            <a:r>
              <a:rPr lang="en-ZA" dirty="0"/>
              <a:t> </a:t>
            </a:r>
            <a:r>
              <a:rPr lang="en-ZA" dirty="0" err="1"/>
              <a:t>ikati</a:t>
            </a:r>
            <a:r>
              <a:rPr lang="en-ZA" dirty="0"/>
              <a:t> </a:t>
            </a:r>
            <a:r>
              <a:rPr lang="en-ZA" dirty="0" err="1"/>
              <a:t>lami</a:t>
            </a:r>
            <a:r>
              <a:rPr lang="en-ZA" dirty="0"/>
              <a:t>?</a:t>
            </a:r>
            <a:br>
              <a:rPr lang="en-ZA" dirty="0"/>
            </a:br>
            <a:r>
              <a:rPr lang="en-ZA" sz="1800" dirty="0"/>
              <a:t>Where is my cat?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/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err="1" smtClean="0"/>
              <a:t>Jinny</a:t>
            </a:r>
            <a:r>
              <a:rPr lang="en-ZA" dirty="0" smtClean="0"/>
              <a:t> Heath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16820"/>
            <a:ext cx="3416300" cy="740783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547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2851" y="1008001"/>
            <a:ext cx="2330349" cy="1320529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Likuphi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ikati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lami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4" y="919163"/>
            <a:ext cx="3806456" cy="36422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852850" y="2925405"/>
            <a:ext cx="2330349" cy="1320529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smtClean="0">
                <a:latin typeface="Century Gothic" panose="020B0502020202020204" pitchFamily="34" charset="0"/>
              </a:rPr>
              <a:t>Where is my cat?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518915"/>
            <a:ext cx="2793762" cy="21664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lingaphansi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kombhede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147878"/>
            <a:ext cx="2793762" cy="1545080"/>
          </a:xfrm>
        </p:spPr>
        <p:txBody>
          <a:bodyPr>
            <a:normAutofit/>
          </a:bodyPr>
          <a:lstStyle/>
          <a:p>
            <a:r>
              <a:rPr lang="en-ZA" sz="2000" dirty="0" smtClean="0">
                <a:latin typeface="Century Gothic" panose="020B0502020202020204" pitchFamily="34" charset="0"/>
              </a:rPr>
              <a:t>Is it under the bed?</a:t>
            </a:r>
            <a:endParaRPr lang="en-ZA" sz="20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55" y="518915"/>
            <a:ext cx="3444949" cy="38846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126" y="616689"/>
            <a:ext cx="2617529" cy="208224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lingaphezu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kwekhabethe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21126" y="3415326"/>
            <a:ext cx="2447307" cy="1059366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Is it on top of the </a:t>
            </a:r>
            <a:r>
              <a:rPr lang="en-ZA" sz="1800" dirty="0" smtClean="0">
                <a:latin typeface="Century Gothic" panose="020B0502020202020204" pitchFamily="34" charset="0"/>
              </a:rPr>
              <a:t>cupboard?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6" y="616689"/>
            <a:ext cx="3301963" cy="40084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397" y="659219"/>
            <a:ext cx="2465905" cy="194508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lingemuva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kukasofa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07397" y="3423930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Is it behind the couch?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02" y="659219"/>
            <a:ext cx="3413051" cy="380645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28931" y="2754846"/>
            <a:ext cx="2643909" cy="1072875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Is </a:t>
            </a:r>
            <a:r>
              <a:rPr lang="en-ZA" sz="1800" dirty="0" smtClean="0">
                <a:latin typeface="Century Gothic" panose="020B0502020202020204" pitchFamily="34" charset="0"/>
              </a:rPr>
              <a:t>it next to the bed?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328931" y="669850"/>
            <a:ext cx="2643909" cy="189972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liseduze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kombhede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6" y="669851"/>
            <a:ext cx="3391785" cy="4019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9757" y="884915"/>
            <a:ext cx="2568244" cy="19393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liphakathi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kubhasikidi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59757" y="3231204"/>
            <a:ext cx="2568244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Is it inside the basket?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859146"/>
            <a:ext cx="3290020" cy="359589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835" y="3527450"/>
            <a:ext cx="2573079" cy="104681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Is it outside the house?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5" y="818707"/>
            <a:ext cx="3409226" cy="35512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243928" y="818707"/>
            <a:ext cx="2573079" cy="2159737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Kungabe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lingaphandle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kwendlu</a:t>
            </a:r>
            <a:r>
              <a:rPr lang="en-ZA" sz="2400" dirty="0" smtClean="0">
                <a:latin typeface="Century Gothic" panose="020B0502020202020204" pitchFamily="34" charset="0"/>
              </a:rPr>
              <a:t>?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8491" y="591776"/>
            <a:ext cx="2637008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Nanti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smtClean="0">
                <a:latin typeface="Century Gothic" panose="020B0502020202020204" pitchFamily="34" charset="0"/>
              </a:rPr>
              <a:t>la!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78492" y="2892041"/>
            <a:ext cx="2369822" cy="1657350"/>
          </a:xfrm>
        </p:spPr>
        <p:txBody>
          <a:bodyPr>
            <a:normAutofit/>
          </a:bodyPr>
          <a:lstStyle/>
          <a:p>
            <a:r>
              <a:rPr lang="en-ZA" sz="2000" dirty="0" smtClean="0">
                <a:latin typeface="Century Gothic" panose="020B0502020202020204" pitchFamily="34" charset="0"/>
              </a:rPr>
              <a:t>Here it is!</a:t>
            </a:r>
            <a:endParaRPr lang="en-ZA" sz="20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631" y="543023"/>
            <a:ext cx="3213039" cy="396186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170</Words>
  <Application>Microsoft Office PowerPoint</Application>
  <PresentationFormat>Custom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Liphi ikati lami? Where is my cat?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Liphi ikati lami? Where is my cat?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86</cp:revision>
  <dcterms:created xsi:type="dcterms:W3CDTF">2013-05-14T11:31:04Z</dcterms:created>
  <dcterms:modified xsi:type="dcterms:W3CDTF">2013-07-25T14:14:46Z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