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71" r:id="rId5"/>
  </p:sldMasterIdLst>
  <p:notesMasterIdLst>
    <p:notesMasterId r:id="rId10"/>
  </p:notesMasterIdLst>
  <p:sldIdLst>
    <p:sldId id="259" r:id="rId6"/>
    <p:sldId id="257" r:id="rId7"/>
    <p:sldId id="258" r:id="rId8"/>
    <p:sldId id="260" r:id="rId9"/>
  </p:sldIdLst>
  <p:sldSz cx="7561263" cy="5329238"/>
  <p:notesSz cx="9144000" cy="6858000"/>
  <p:defaultTextStyle>
    <a:defPPr>
      <a:defRPr lang="en-US"/>
    </a:defPPr>
    <a:lvl1pPr marL="0" algn="l" defTabSz="736549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68275" algn="l" defTabSz="736549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736549" algn="l" defTabSz="736549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104824" algn="l" defTabSz="736549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473098" algn="l" defTabSz="736549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841373" algn="l" defTabSz="736549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209648" algn="l" defTabSz="736549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577922" algn="l" defTabSz="736549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946197" algn="l" defTabSz="736549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79">
          <p15:clr>
            <a:srgbClr val="A4A3A4"/>
          </p15:clr>
        </p15:guide>
        <p15:guide id="2" pos="238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C2C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2" d="100"/>
          <a:sy n="142" d="100"/>
        </p:scale>
        <p:origin x="1422" y="126"/>
      </p:cViewPr>
      <p:guideLst>
        <p:guide orient="horz" pos="1679"/>
        <p:guide pos="238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97890B-D44C-4540-957B-B4C9F45062C7}" type="datetimeFigureOut">
              <a:rPr lang="en-ZA" smtClean="0"/>
              <a:t>2013/08/02</a:t>
            </a:fld>
            <a:endParaRPr lang="en-Z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747963" y="514350"/>
            <a:ext cx="3648075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4EEE3E-DF14-4B9E-B3EA-B4FE4A70224C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1950302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EEE3E-DF14-4B9E-B3EA-B4FE4A70224C}" type="slidenum">
              <a:rPr lang="en-ZA" smtClean="0"/>
              <a:t>4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7866648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Image Righ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22"/>
          <a:stretch/>
        </p:blipFill>
        <p:spPr>
          <a:xfrm>
            <a:off x="0" y="75775"/>
            <a:ext cx="3245848" cy="40934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86243" y="690048"/>
            <a:ext cx="2463488" cy="1202373"/>
          </a:xfrm>
        </p:spPr>
        <p:txBody>
          <a:bodyPr anchor="b" anchorCtr="0"/>
          <a:lstStyle>
            <a:lvl1pPr>
              <a:defRPr b="1" baseline="0"/>
            </a:lvl1pPr>
          </a:lstStyle>
          <a:p>
            <a:r>
              <a:rPr lang="en-US" dirty="0" smtClean="0"/>
              <a:t>Click to edit Story Title</a:t>
            </a:r>
            <a:endParaRPr lang="en-Z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78573" y="1892422"/>
            <a:ext cx="2392781" cy="2000309"/>
          </a:xfrm>
        </p:spPr>
        <p:txBody>
          <a:bodyPr>
            <a:normAutofit/>
          </a:bodyPr>
          <a:lstStyle>
            <a:lvl1pPr marL="0" indent="0" algn="l">
              <a:buNone/>
              <a:defRPr sz="1200" baseline="0">
                <a:solidFill>
                  <a:schemeClr val="accent6"/>
                </a:solidFill>
              </a:defRPr>
            </a:lvl1pPr>
            <a:lvl2pPr marL="3682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365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048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73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8413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2096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5779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9461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Author Name</a:t>
            </a:r>
            <a:endParaRPr lang="en-ZA" dirty="0"/>
          </a:p>
        </p:txBody>
      </p:sp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250" y="4130058"/>
            <a:ext cx="2200020" cy="980865"/>
          </a:xfrm>
          <a:prstGeom prst="rect">
            <a:avLst/>
          </a:prstGeom>
        </p:spPr>
      </p:pic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2844171" y="427360"/>
            <a:ext cx="4301394" cy="4301394"/>
          </a:xfrm>
          <a:solidFill>
            <a:schemeClr val="bg1">
              <a:lumMod val="95000"/>
            </a:schemeClr>
          </a:solidFill>
          <a:ln w="127000">
            <a:solidFill>
              <a:schemeClr val="bg1"/>
            </a:solidFill>
            <a:miter lim="800000"/>
          </a:ln>
        </p:spPr>
        <p:txBody>
          <a:bodyPr/>
          <a:lstStyle/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9422994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age Background Colour Image Righ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9735" y="4922969"/>
            <a:ext cx="621793" cy="277369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65762" y="1008001"/>
            <a:ext cx="2330349" cy="375254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to insert Text</a:t>
            </a:r>
            <a:endParaRPr lang="en-Z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469735" y="4939414"/>
            <a:ext cx="621793" cy="283733"/>
          </a:xfrm>
          <a:prstGeom prst="rect">
            <a:avLst/>
          </a:prstGeom>
        </p:spPr>
        <p:txBody>
          <a:bodyPr/>
          <a:lstStyle>
            <a:lvl1pPr algn="ctr">
              <a:defRPr sz="1200" b="1">
                <a:solidFill>
                  <a:schemeClr val="accent6"/>
                </a:solidFill>
              </a:defRPr>
            </a:lvl1pPr>
          </a:lstStyle>
          <a:p>
            <a:fld id="{5BE3AC4B-F37E-4F81-8388-BF1F5D7BD590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9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2791919" y="368577"/>
            <a:ext cx="4418960" cy="4418960"/>
          </a:xfrm>
          <a:noFill/>
          <a:ln w="127000">
            <a:noFill/>
            <a:miter lim="800000"/>
          </a:ln>
        </p:spPr>
        <p:txBody>
          <a:bodyPr/>
          <a:lstStyle/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4392481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age Dual Language Imag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9735" y="4922969"/>
            <a:ext cx="621793" cy="277369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852851" y="1008001"/>
            <a:ext cx="2330349" cy="165741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to insert Text (Language 1)</a:t>
            </a:r>
            <a:endParaRPr lang="en-Z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469735" y="4939414"/>
            <a:ext cx="621793" cy="283733"/>
          </a:xfrm>
          <a:prstGeom prst="rect">
            <a:avLst/>
          </a:prstGeom>
        </p:spPr>
        <p:txBody>
          <a:bodyPr/>
          <a:lstStyle>
            <a:lvl1pPr algn="ctr">
              <a:defRPr sz="1200" b="1">
                <a:solidFill>
                  <a:schemeClr val="accent6"/>
                </a:solidFill>
              </a:defRPr>
            </a:lvl1pPr>
          </a:lstStyle>
          <a:p>
            <a:fld id="{5BE3AC4B-F37E-4F81-8388-BF1F5D7BD590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9" name="Content Placeholder 2"/>
          <p:cNvSpPr>
            <a:spLocks noGrp="1"/>
          </p:cNvSpPr>
          <p:nvPr>
            <p:ph idx="13" hasCustomPrompt="1"/>
          </p:nvPr>
        </p:nvSpPr>
        <p:spPr>
          <a:xfrm>
            <a:off x="4852851" y="3122791"/>
            <a:ext cx="2330349" cy="165741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to insert Text (Language 2)</a:t>
            </a:r>
            <a:endParaRPr lang="en-ZA" dirty="0"/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368759" y="368577"/>
            <a:ext cx="4418960" cy="4418960"/>
          </a:xfrm>
          <a:solidFill>
            <a:schemeClr val="bg1">
              <a:lumMod val="95000"/>
            </a:schemeClr>
          </a:solidFill>
          <a:ln w="127000">
            <a:noFill/>
            <a:miter lim="800000"/>
          </a:ln>
        </p:spPr>
        <p:txBody>
          <a:bodyPr/>
          <a:lstStyle/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40647267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age Dual Language 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9735" y="4922969"/>
            <a:ext cx="621793" cy="277369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469735" y="4939414"/>
            <a:ext cx="621793" cy="283733"/>
          </a:xfrm>
          <a:prstGeom prst="rect">
            <a:avLst/>
          </a:prstGeom>
        </p:spPr>
        <p:txBody>
          <a:bodyPr/>
          <a:lstStyle>
            <a:lvl1pPr algn="ctr">
              <a:defRPr sz="1200" b="1">
                <a:solidFill>
                  <a:schemeClr val="accent6"/>
                </a:solidFill>
              </a:defRPr>
            </a:lvl1pPr>
          </a:lstStyle>
          <a:p>
            <a:fld id="{5BE3AC4B-F37E-4F81-8388-BF1F5D7BD590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59228" y="1008001"/>
            <a:ext cx="2330349" cy="165741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to insert Text (Language 1)</a:t>
            </a:r>
            <a:endParaRPr lang="en-ZA" dirty="0"/>
          </a:p>
        </p:txBody>
      </p:sp>
      <p:sp>
        <p:nvSpPr>
          <p:cNvPr id="10" name="Content Placeholder 2"/>
          <p:cNvSpPr>
            <a:spLocks noGrp="1"/>
          </p:cNvSpPr>
          <p:nvPr>
            <p:ph idx="13" hasCustomPrompt="1"/>
          </p:nvPr>
        </p:nvSpPr>
        <p:spPr>
          <a:xfrm>
            <a:off x="359228" y="3122791"/>
            <a:ext cx="2330349" cy="165741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to insert Text (Language 2)</a:t>
            </a:r>
            <a:endParaRPr lang="en-ZA" dirty="0"/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2785388" y="368577"/>
            <a:ext cx="4418960" cy="4418960"/>
          </a:xfrm>
          <a:solidFill>
            <a:schemeClr val="bg1">
              <a:lumMod val="95000"/>
            </a:schemeClr>
          </a:solidFill>
          <a:ln w="127000">
            <a:noFill/>
            <a:miter lim="800000"/>
          </a:ln>
        </p:spPr>
        <p:txBody>
          <a:bodyPr/>
          <a:lstStyle/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5224162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 Cove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22" b="80630"/>
          <a:stretch/>
        </p:blipFill>
        <p:spPr>
          <a:xfrm>
            <a:off x="0" y="75775"/>
            <a:ext cx="3245848" cy="792905"/>
          </a:xfrm>
          <a:prstGeom prst="rect">
            <a:avLst/>
          </a:prstGeom>
        </p:spPr>
      </p:pic>
      <p:sp>
        <p:nvSpPr>
          <p:cNvPr id="7" name="Subtitle 2"/>
          <p:cNvSpPr txBox="1">
            <a:spLocks/>
          </p:cNvSpPr>
          <p:nvPr userDrawn="1"/>
        </p:nvSpPr>
        <p:spPr>
          <a:xfrm>
            <a:off x="3781424" y="4073097"/>
            <a:ext cx="3462933" cy="879033"/>
          </a:xfrm>
          <a:prstGeom prst="rect">
            <a:avLst/>
          </a:prstGeom>
        </p:spPr>
        <p:txBody>
          <a:bodyPr vert="horz" lIns="73655" tIns="36827" rIns="73655" bIns="36827" rtlCol="0">
            <a:normAutofit/>
          </a:bodyPr>
          <a:lstStyle>
            <a:lvl1pPr marL="0" indent="0" algn="ctr" defTabSz="736549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 baseline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368275" indent="0" algn="ctr" defTabSz="736549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36549" indent="0" algn="ctr" defTabSz="736549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104824" indent="0" algn="ctr" defTabSz="736549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473098" indent="0" algn="ctr" defTabSz="736549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41373" indent="0" algn="ctr" defTabSz="736549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209648" indent="0" algn="ctr" defTabSz="736549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577922" indent="0" algn="ctr" defTabSz="736549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946197" indent="0" algn="ctr" defTabSz="736549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800"/>
              </a:lnSpc>
            </a:pPr>
            <a:r>
              <a:rPr lang="en-ZA" sz="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This work is licensed under a Creative Commons </a:t>
            </a:r>
          </a:p>
          <a:p>
            <a:pPr>
              <a:lnSpc>
                <a:spcPts val="800"/>
              </a:lnSpc>
            </a:pPr>
            <a:r>
              <a:rPr lang="en-ZA" sz="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Attribution-</a:t>
            </a:r>
            <a:r>
              <a:rPr lang="en-ZA" sz="8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NonCommercial</a:t>
            </a:r>
            <a:r>
              <a:rPr lang="en-ZA" sz="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3.0 </a:t>
            </a:r>
            <a:r>
              <a:rPr lang="en-ZA" sz="8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Unported</a:t>
            </a:r>
            <a:r>
              <a:rPr lang="en-ZA" sz="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License.</a:t>
            </a:r>
          </a:p>
          <a:p>
            <a:pPr>
              <a:lnSpc>
                <a:spcPts val="800"/>
              </a:lnSpc>
            </a:pPr>
            <a:endParaRPr lang="en-ZA" sz="8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ts val="800"/>
              </a:lnSpc>
            </a:pPr>
            <a:r>
              <a:rPr lang="en-ZA" sz="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Disclaimer: </a:t>
            </a:r>
            <a:r>
              <a:rPr lang="en-ZA" sz="8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Ullat</a:t>
            </a:r>
            <a:r>
              <a:rPr lang="en-ZA" sz="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ZA" sz="8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auditis</a:t>
            </a:r>
            <a:r>
              <a:rPr lang="en-ZA" sz="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as </a:t>
            </a:r>
            <a:r>
              <a:rPr lang="en-ZA" sz="8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eatium</a:t>
            </a:r>
            <a:r>
              <a:rPr lang="en-ZA" sz="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ZA" sz="8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quatis</a:t>
            </a:r>
            <a:r>
              <a:rPr lang="en-ZA" sz="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id </a:t>
            </a:r>
            <a:r>
              <a:rPr lang="en-ZA" sz="8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quia</a:t>
            </a:r>
            <a:r>
              <a:rPr lang="en-ZA" sz="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ZA" sz="8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dem</a:t>
            </a:r>
            <a:r>
              <a:rPr lang="en-ZA" sz="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ZA" sz="8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eate</a:t>
            </a:r>
            <a:r>
              <a:rPr lang="en-ZA" sz="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ZA" sz="8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eiciendel</a:t>
            </a:r>
            <a:r>
              <a:rPr lang="en-ZA" sz="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  </a:t>
            </a:r>
            <a:r>
              <a:rPr lang="en-ZA" sz="8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Cus</a:t>
            </a:r>
            <a:r>
              <a:rPr lang="en-ZA" sz="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ZA" sz="8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omniscit</a:t>
            </a:r>
            <a:r>
              <a:rPr lang="en-ZA" sz="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ZA" sz="8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fugitat</a:t>
            </a:r>
            <a:r>
              <a:rPr lang="en-ZA" sz="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  <a:r>
              <a:rPr lang="en-ZA" sz="8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Puda</a:t>
            </a:r>
            <a:r>
              <a:rPr lang="en-ZA" sz="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sum </a:t>
            </a:r>
            <a:r>
              <a:rPr lang="en-ZA" sz="8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faccatus</a:t>
            </a:r>
            <a:r>
              <a:rPr lang="en-ZA" sz="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et </a:t>
            </a:r>
            <a:r>
              <a:rPr lang="en-ZA" sz="8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aliquae</a:t>
            </a:r>
            <a:r>
              <a:rPr lang="en-ZA" sz="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ZA" sz="8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es</a:t>
            </a:r>
            <a:r>
              <a:rPr lang="en-ZA" sz="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ZA" sz="8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reperit</a:t>
            </a:r>
            <a:r>
              <a:rPr lang="en-ZA" sz="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ZA" sz="8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sa</a:t>
            </a:r>
            <a:r>
              <a:rPr lang="en-ZA" sz="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ZA" sz="8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Nullupis</a:t>
            </a:r>
            <a:r>
              <a:rPr lang="en-ZA" sz="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ZA" sz="8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maionec</a:t>
            </a:r>
            <a:r>
              <a:rPr lang="en-ZA" sz="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ZA" sz="8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eperum</a:t>
            </a:r>
            <a:r>
              <a:rPr lang="en-ZA" sz="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ZA" sz="8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es</a:t>
            </a:r>
            <a:r>
              <a:rPr lang="en-ZA" sz="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ZA" sz="8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perchitint</a:t>
            </a:r>
            <a:r>
              <a:rPr lang="en-ZA" sz="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ZA" sz="8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rerut</a:t>
            </a:r>
            <a:r>
              <a:rPr lang="en-ZA" sz="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  <a:endParaRPr lang="en-ZA" sz="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5417" y="3749037"/>
            <a:ext cx="694945" cy="23774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2924" y="3657603"/>
            <a:ext cx="1072898" cy="123139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8" name="Title 1"/>
          <p:cNvSpPr>
            <a:spLocks noGrp="1"/>
          </p:cNvSpPr>
          <p:nvPr>
            <p:ph type="ctrTitle" hasCustomPrompt="1"/>
          </p:nvPr>
        </p:nvSpPr>
        <p:spPr>
          <a:xfrm>
            <a:off x="362557" y="778520"/>
            <a:ext cx="3418868" cy="837409"/>
          </a:xfrm>
        </p:spPr>
        <p:txBody>
          <a:bodyPr anchor="b" anchorCtr="0"/>
          <a:lstStyle>
            <a:lvl1pPr algn="ctr">
              <a:defRPr b="1" baseline="0"/>
            </a:lvl1pPr>
          </a:lstStyle>
          <a:p>
            <a:r>
              <a:rPr lang="en-US" dirty="0" smtClean="0"/>
              <a:t>Click to edit Story Title</a:t>
            </a:r>
            <a:endParaRPr lang="en-ZA" dirty="0"/>
          </a:p>
        </p:txBody>
      </p:sp>
      <p:sp>
        <p:nvSpPr>
          <p:cNvPr id="1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52697" y="1833857"/>
            <a:ext cx="3428728" cy="437015"/>
          </a:xfrm>
        </p:spPr>
        <p:txBody>
          <a:bodyPr>
            <a:normAutofit/>
          </a:bodyPr>
          <a:lstStyle>
            <a:lvl1pPr marL="0" indent="0" algn="ctr">
              <a:buNone/>
              <a:defRPr sz="1400" baseline="0">
                <a:solidFill>
                  <a:schemeClr val="accent6"/>
                </a:solidFill>
              </a:defRPr>
            </a:lvl1pPr>
            <a:lvl2pPr marL="3682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365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048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73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8413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2096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5779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9461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Author Name</a:t>
            </a:r>
            <a:endParaRPr lang="en-ZA" dirty="0"/>
          </a:p>
        </p:txBody>
      </p:sp>
      <p:sp>
        <p:nvSpPr>
          <p:cNvPr id="21" name="TextBox 20"/>
          <p:cNvSpPr txBox="1"/>
          <p:nvPr userDrawn="1"/>
        </p:nvSpPr>
        <p:spPr>
          <a:xfrm>
            <a:off x="365761" y="1624261"/>
            <a:ext cx="34156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dirty="0" smtClean="0">
                <a:solidFill>
                  <a:schemeClr val="accent6"/>
                </a:solidFill>
              </a:rPr>
              <a:t>Writer:</a:t>
            </a:r>
            <a:endParaRPr lang="en-ZA" dirty="0">
              <a:solidFill>
                <a:schemeClr val="accent6"/>
              </a:solidFill>
            </a:endParaRPr>
          </a:p>
        </p:txBody>
      </p:sp>
      <p:sp>
        <p:nvSpPr>
          <p:cNvPr id="22" name="TextBox 21"/>
          <p:cNvSpPr txBox="1"/>
          <p:nvPr userDrawn="1"/>
        </p:nvSpPr>
        <p:spPr>
          <a:xfrm>
            <a:off x="365761" y="2290587"/>
            <a:ext cx="34156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dirty="0" smtClean="0">
                <a:solidFill>
                  <a:schemeClr val="accent6"/>
                </a:solidFill>
              </a:rPr>
              <a:t>Illustrations:</a:t>
            </a:r>
            <a:endParaRPr lang="en-ZA" dirty="0">
              <a:solidFill>
                <a:schemeClr val="accent6"/>
              </a:solidFill>
            </a:endParaRPr>
          </a:p>
        </p:txBody>
      </p:sp>
      <p:sp>
        <p:nvSpPr>
          <p:cNvPr id="23" name="TextBox 22"/>
          <p:cNvSpPr txBox="1"/>
          <p:nvPr userDrawn="1"/>
        </p:nvSpPr>
        <p:spPr>
          <a:xfrm>
            <a:off x="365761" y="2938659"/>
            <a:ext cx="34156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dirty="0" smtClean="0">
                <a:solidFill>
                  <a:schemeClr val="accent6"/>
                </a:solidFill>
              </a:rPr>
              <a:t>Design &amp; Layout:</a:t>
            </a:r>
            <a:endParaRPr lang="en-ZA" dirty="0">
              <a:solidFill>
                <a:schemeClr val="accent6"/>
              </a:solidFill>
            </a:endParaRPr>
          </a:p>
        </p:txBody>
      </p:sp>
      <p:sp>
        <p:nvSpPr>
          <p:cNvPr id="25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365125" y="2503663"/>
            <a:ext cx="3416300" cy="502920"/>
          </a:xfrm>
        </p:spPr>
        <p:txBody>
          <a:bodyPr/>
          <a:lstStyle>
            <a:lvl1pPr algn="ctr">
              <a:defRPr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 smtClean="0"/>
              <a:t>Click to edit Illustrator Name</a:t>
            </a:r>
            <a:endParaRPr lang="en-ZA" dirty="0"/>
          </a:p>
        </p:txBody>
      </p:sp>
      <p:sp>
        <p:nvSpPr>
          <p:cNvPr id="26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365125" y="3154683"/>
            <a:ext cx="3416300" cy="502920"/>
          </a:xfrm>
        </p:spPr>
        <p:txBody>
          <a:bodyPr/>
          <a:lstStyle>
            <a:lvl1pPr algn="ctr">
              <a:defRPr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 smtClean="0"/>
              <a:t>Click to edit Designer Name</a:t>
            </a:r>
            <a:endParaRPr lang="en-ZA" dirty="0"/>
          </a:p>
        </p:txBody>
      </p:sp>
      <p:sp>
        <p:nvSpPr>
          <p:cNvPr id="15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4022977" y="564763"/>
            <a:ext cx="2979824" cy="2979824"/>
          </a:xfrm>
          <a:noFill/>
          <a:ln w="127000">
            <a:noFill/>
            <a:miter lim="800000"/>
          </a:ln>
        </p:spPr>
        <p:txBody>
          <a:bodyPr/>
          <a:lstStyle/>
          <a:p>
            <a:endParaRPr lang="en-ZA" dirty="0"/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1736333" y="3986213"/>
            <a:ext cx="832206" cy="411162"/>
          </a:xfrm>
        </p:spPr>
        <p:txBody>
          <a:bodyPr>
            <a:noAutofit/>
          </a:bodyPr>
          <a:lstStyle>
            <a:lvl1pPr algn="ctr">
              <a:lnSpc>
                <a:spcPts val="1200"/>
              </a:lnSpc>
              <a:defRPr sz="1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Edit Reading Level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0794683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Image Righ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22"/>
          <a:stretch/>
        </p:blipFill>
        <p:spPr>
          <a:xfrm>
            <a:off x="0" y="75775"/>
            <a:ext cx="3245848" cy="40934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86243" y="690048"/>
            <a:ext cx="2463488" cy="1202373"/>
          </a:xfrm>
        </p:spPr>
        <p:txBody>
          <a:bodyPr anchor="b" anchorCtr="0"/>
          <a:lstStyle>
            <a:lvl1pPr>
              <a:defRPr b="1" baseline="0"/>
            </a:lvl1pPr>
          </a:lstStyle>
          <a:p>
            <a:r>
              <a:rPr lang="en-US" dirty="0" smtClean="0"/>
              <a:t>Click to edit Story Title</a:t>
            </a:r>
            <a:endParaRPr lang="en-Z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78573" y="1892422"/>
            <a:ext cx="2392781" cy="2000309"/>
          </a:xfrm>
        </p:spPr>
        <p:txBody>
          <a:bodyPr>
            <a:normAutofit/>
          </a:bodyPr>
          <a:lstStyle>
            <a:lvl1pPr marL="0" indent="0" algn="l">
              <a:buNone/>
              <a:defRPr sz="1200" baseline="0">
                <a:solidFill>
                  <a:schemeClr val="accent6"/>
                </a:solidFill>
              </a:defRPr>
            </a:lvl1pPr>
            <a:lvl2pPr marL="3682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365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048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73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8413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2096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5779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9461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Author Name</a:t>
            </a:r>
            <a:endParaRPr lang="en-ZA" dirty="0"/>
          </a:p>
        </p:txBody>
      </p:sp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250" y="4130058"/>
            <a:ext cx="2200020" cy="980865"/>
          </a:xfrm>
          <a:prstGeom prst="rect">
            <a:avLst/>
          </a:prstGeom>
        </p:spPr>
      </p:pic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2844171" y="427360"/>
            <a:ext cx="4301394" cy="4301394"/>
          </a:xfrm>
          <a:solidFill>
            <a:schemeClr val="bg1">
              <a:lumMod val="95000"/>
            </a:schemeClr>
          </a:solidFill>
          <a:ln w="127000">
            <a:solidFill>
              <a:schemeClr val="bg1"/>
            </a:solidFill>
            <a:miter lim="800000"/>
          </a:ln>
        </p:spPr>
        <p:txBody>
          <a:bodyPr/>
          <a:lstStyle/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3671898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Image Lef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427361" y="427360"/>
            <a:ext cx="4301394" cy="4301394"/>
          </a:xfrm>
          <a:solidFill>
            <a:schemeClr val="bg1">
              <a:lumMod val="95000"/>
            </a:schemeClr>
          </a:solidFill>
          <a:ln w="127000">
            <a:solidFill>
              <a:schemeClr val="bg1"/>
            </a:solidFill>
            <a:miter lim="800000"/>
          </a:ln>
        </p:spPr>
        <p:txBody>
          <a:bodyPr/>
          <a:lstStyle/>
          <a:p>
            <a:endParaRPr lang="en-ZA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22"/>
          <a:stretch/>
        </p:blipFill>
        <p:spPr>
          <a:xfrm flipH="1">
            <a:off x="4315415" y="75775"/>
            <a:ext cx="3245848" cy="40934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097775" y="690048"/>
            <a:ext cx="2119454" cy="1202373"/>
          </a:xfrm>
        </p:spPr>
        <p:txBody>
          <a:bodyPr anchor="b" anchorCtr="0"/>
          <a:lstStyle>
            <a:lvl1pPr>
              <a:defRPr b="1" baseline="0"/>
            </a:lvl1pPr>
          </a:lstStyle>
          <a:p>
            <a:r>
              <a:rPr lang="en-US" dirty="0" smtClean="0"/>
              <a:t>Click to edit Story Title</a:t>
            </a:r>
            <a:endParaRPr lang="en-Z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090106" y="1892422"/>
            <a:ext cx="2127124" cy="2000309"/>
          </a:xfrm>
        </p:spPr>
        <p:txBody>
          <a:bodyPr>
            <a:normAutofit/>
          </a:bodyPr>
          <a:lstStyle>
            <a:lvl1pPr marL="0" indent="0" algn="l">
              <a:buNone/>
              <a:defRPr sz="1200" baseline="0">
                <a:solidFill>
                  <a:schemeClr val="accent6"/>
                </a:solidFill>
              </a:defRPr>
            </a:lvl1pPr>
            <a:lvl2pPr marL="3682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365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048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73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8413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2096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5779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9461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Author Name</a:t>
            </a:r>
            <a:endParaRPr lang="en-ZA" dirty="0"/>
          </a:p>
        </p:txBody>
      </p:sp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2998" y="4130058"/>
            <a:ext cx="2200020" cy="980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36059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Full Image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490916" y="690048"/>
            <a:ext cx="4579430" cy="1202373"/>
          </a:xfrm>
        </p:spPr>
        <p:txBody>
          <a:bodyPr anchor="b" anchorCtr="0"/>
          <a:lstStyle>
            <a:lvl1pPr algn="ctr">
              <a:defRPr b="1" baseline="0"/>
            </a:lvl1pPr>
          </a:lstStyle>
          <a:p>
            <a:r>
              <a:rPr lang="en-US" dirty="0" smtClean="0"/>
              <a:t>Click to edit Story Title</a:t>
            </a:r>
            <a:endParaRPr lang="en-Z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482630" y="1892422"/>
            <a:ext cx="4596002" cy="2000309"/>
          </a:xfrm>
        </p:spPr>
        <p:txBody>
          <a:bodyPr>
            <a:normAutofit/>
          </a:bodyPr>
          <a:lstStyle>
            <a:lvl1pPr marL="0" indent="0" algn="ctr">
              <a:buNone/>
              <a:defRPr sz="1200" baseline="0">
                <a:solidFill>
                  <a:schemeClr val="accent6"/>
                </a:solidFill>
              </a:defRPr>
            </a:lvl1pPr>
            <a:lvl2pPr marL="3682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365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048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73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8413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2096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5779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9461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Author Name</a:t>
            </a:r>
            <a:endParaRPr lang="en-ZA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250" y="4130058"/>
            <a:ext cx="2200020" cy="980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1710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Texture with Text Box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1590261" y="1629961"/>
            <a:ext cx="4372747" cy="2083297"/>
          </a:xfrm>
          <a:solidFill>
            <a:schemeClr val="tx2"/>
          </a:solidFill>
          <a:ln w="127000">
            <a:solidFill>
              <a:schemeClr val="bg1"/>
            </a:solidFill>
          </a:ln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dirty="0" smtClean="0"/>
              <a:t>Click to Edit </a:t>
            </a:r>
            <a:r>
              <a:rPr lang="en-US" dirty="0" err="1" smtClean="0"/>
              <a:t>Colour</a:t>
            </a:r>
            <a:endParaRPr lang="en-ZA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697106" y="1908313"/>
            <a:ext cx="4167051" cy="786295"/>
          </a:xfrm>
        </p:spPr>
        <p:txBody>
          <a:bodyPr anchor="b" anchorCtr="0"/>
          <a:lstStyle>
            <a:lvl1pPr algn="ctr">
              <a:defRPr b="1" baseline="0"/>
            </a:lvl1pPr>
          </a:lstStyle>
          <a:p>
            <a:r>
              <a:rPr lang="en-US" dirty="0" smtClean="0"/>
              <a:t>Click to edit Story Title</a:t>
            </a:r>
            <a:endParaRPr lang="en-Z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700371" y="2694610"/>
            <a:ext cx="4160521" cy="692646"/>
          </a:xfrm>
        </p:spPr>
        <p:txBody>
          <a:bodyPr>
            <a:normAutofit/>
          </a:bodyPr>
          <a:lstStyle>
            <a:lvl1pPr marL="0" indent="0" algn="ctr">
              <a:buNone/>
              <a:defRPr sz="1200" baseline="0">
                <a:solidFill>
                  <a:schemeClr val="accent6"/>
                </a:solidFill>
              </a:defRPr>
            </a:lvl1pPr>
            <a:lvl2pPr marL="3682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365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048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73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8413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2096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5779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9461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Author Name</a:t>
            </a:r>
            <a:endParaRPr lang="en-ZA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2998" y="4130058"/>
            <a:ext cx="2200020" cy="980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10227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98" t="21815"/>
          <a:stretch/>
        </p:blipFill>
        <p:spPr>
          <a:xfrm>
            <a:off x="1619793" y="1162594"/>
            <a:ext cx="5941469" cy="4166644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362557" y="1296568"/>
            <a:ext cx="3418868" cy="837409"/>
          </a:xfrm>
        </p:spPr>
        <p:txBody>
          <a:bodyPr anchor="b" anchorCtr="0"/>
          <a:lstStyle>
            <a:lvl1pPr algn="ctr">
              <a:defRPr b="1" baseline="0"/>
            </a:lvl1pPr>
          </a:lstStyle>
          <a:p>
            <a:r>
              <a:rPr lang="en-US" dirty="0" smtClean="0"/>
              <a:t>Click to edit Story Title</a:t>
            </a:r>
            <a:endParaRPr lang="en-ZA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840" y="566641"/>
            <a:ext cx="1637181" cy="729927"/>
          </a:xfrm>
          <a:prstGeom prst="rect">
            <a:avLst/>
          </a:prstGeom>
        </p:spPr>
      </p:pic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52697" y="2351905"/>
            <a:ext cx="3428728" cy="437015"/>
          </a:xfrm>
        </p:spPr>
        <p:txBody>
          <a:bodyPr>
            <a:normAutofit/>
          </a:bodyPr>
          <a:lstStyle>
            <a:lvl1pPr marL="0" indent="0" algn="ctr">
              <a:buNone/>
              <a:defRPr sz="1400" baseline="0">
                <a:solidFill>
                  <a:schemeClr val="accent6"/>
                </a:solidFill>
              </a:defRPr>
            </a:lvl1pPr>
            <a:lvl2pPr marL="3682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365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048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73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8413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2096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5779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9461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Author Name</a:t>
            </a:r>
            <a:endParaRPr lang="en-ZA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365761" y="2142309"/>
            <a:ext cx="34156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dirty="0" smtClean="0">
                <a:solidFill>
                  <a:srgbClr val="2E73A4"/>
                </a:solidFill>
                <a:latin typeface="Century Gothic" pitchFamily="34" charset="0"/>
              </a:rPr>
              <a:t>Writer:</a:t>
            </a:r>
            <a:endParaRPr lang="en-ZA" dirty="0">
              <a:solidFill>
                <a:srgbClr val="2E73A4"/>
              </a:solidFill>
              <a:latin typeface="Century Gothic" pitchFamily="34" charset="0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365761" y="2808635"/>
            <a:ext cx="34156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dirty="0" smtClean="0">
                <a:solidFill>
                  <a:srgbClr val="2E73A4"/>
                </a:solidFill>
                <a:latin typeface="Century Gothic" pitchFamily="34" charset="0"/>
              </a:rPr>
              <a:t>Illustrations:</a:t>
            </a:r>
            <a:endParaRPr lang="en-ZA" dirty="0">
              <a:solidFill>
                <a:srgbClr val="2E73A4"/>
              </a:solidFill>
              <a:latin typeface="Century Gothic" pitchFamily="34" charset="0"/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365761" y="3456707"/>
            <a:ext cx="34156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dirty="0" smtClean="0">
                <a:solidFill>
                  <a:srgbClr val="2E73A4"/>
                </a:solidFill>
                <a:latin typeface="Century Gothic" pitchFamily="34" charset="0"/>
              </a:rPr>
              <a:t>Translated by:</a:t>
            </a:r>
            <a:endParaRPr lang="en-ZA" dirty="0">
              <a:solidFill>
                <a:srgbClr val="2E73A4"/>
              </a:solidFill>
              <a:latin typeface="Century Gothic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365125" y="3021711"/>
            <a:ext cx="3416300" cy="502920"/>
          </a:xfrm>
        </p:spPr>
        <p:txBody>
          <a:bodyPr/>
          <a:lstStyle>
            <a:lvl1pPr algn="ctr">
              <a:defRPr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 smtClean="0"/>
              <a:t>Click to edit Illustrator Name</a:t>
            </a:r>
            <a:endParaRPr lang="en-ZA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365125" y="3672731"/>
            <a:ext cx="3416300" cy="502920"/>
          </a:xfrm>
        </p:spPr>
        <p:txBody>
          <a:bodyPr/>
          <a:lstStyle>
            <a:lvl1pPr algn="ctr">
              <a:defRPr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 smtClean="0"/>
              <a:t>Click to edit Designer Name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8186551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age Imag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9735" y="4922969"/>
            <a:ext cx="621793" cy="277369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852851" y="1008001"/>
            <a:ext cx="2330349" cy="375254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to insert Text</a:t>
            </a:r>
            <a:endParaRPr lang="en-Z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469735" y="4939414"/>
            <a:ext cx="621793" cy="283733"/>
          </a:xfrm>
          <a:prstGeom prst="rect">
            <a:avLst/>
          </a:prstGeom>
        </p:spPr>
        <p:txBody>
          <a:bodyPr/>
          <a:lstStyle>
            <a:lvl1pPr algn="ctr">
              <a:defRPr sz="1200" b="1">
                <a:solidFill>
                  <a:schemeClr val="accent6"/>
                </a:solidFill>
              </a:defRPr>
            </a:lvl1pPr>
          </a:lstStyle>
          <a:p>
            <a:fld id="{5BE3AC4B-F37E-4F81-8388-BF1F5D7BD590}" type="slidenum">
              <a:rPr lang="en-ZA" smtClean="0">
                <a:solidFill>
                  <a:srgbClr val="2E73A4"/>
                </a:solidFill>
              </a:rPr>
              <a:pPr/>
              <a:t>‹#›</a:t>
            </a:fld>
            <a:endParaRPr lang="en-ZA" dirty="0">
              <a:solidFill>
                <a:srgbClr val="2E73A4"/>
              </a:solidFill>
            </a:endParaRPr>
          </a:p>
        </p:txBody>
      </p:sp>
      <p:sp>
        <p:nvSpPr>
          <p:cNvPr id="9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368759" y="368577"/>
            <a:ext cx="4418960" cy="4418960"/>
          </a:xfrm>
          <a:noFill/>
          <a:ln w="127000">
            <a:noFill/>
            <a:miter lim="800000"/>
          </a:ln>
        </p:spPr>
        <p:txBody>
          <a:bodyPr/>
          <a:lstStyle/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197197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Image Lef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427361" y="427360"/>
            <a:ext cx="4301394" cy="4301394"/>
          </a:xfrm>
          <a:solidFill>
            <a:schemeClr val="bg1">
              <a:lumMod val="95000"/>
            </a:schemeClr>
          </a:solidFill>
          <a:ln w="127000">
            <a:solidFill>
              <a:schemeClr val="bg1"/>
            </a:solidFill>
            <a:miter lim="800000"/>
          </a:ln>
        </p:spPr>
        <p:txBody>
          <a:bodyPr/>
          <a:lstStyle/>
          <a:p>
            <a:endParaRPr lang="en-ZA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22"/>
          <a:stretch/>
        </p:blipFill>
        <p:spPr>
          <a:xfrm flipH="1">
            <a:off x="4315415" y="75775"/>
            <a:ext cx="3245848" cy="40934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097775" y="690048"/>
            <a:ext cx="2119454" cy="1202373"/>
          </a:xfrm>
        </p:spPr>
        <p:txBody>
          <a:bodyPr anchor="b" anchorCtr="0"/>
          <a:lstStyle>
            <a:lvl1pPr>
              <a:defRPr b="1" baseline="0"/>
            </a:lvl1pPr>
          </a:lstStyle>
          <a:p>
            <a:r>
              <a:rPr lang="en-US" dirty="0" smtClean="0"/>
              <a:t>Click to edit Story Title</a:t>
            </a:r>
            <a:endParaRPr lang="en-Z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090106" y="1892422"/>
            <a:ext cx="2127124" cy="2000309"/>
          </a:xfrm>
        </p:spPr>
        <p:txBody>
          <a:bodyPr>
            <a:normAutofit/>
          </a:bodyPr>
          <a:lstStyle>
            <a:lvl1pPr marL="0" indent="0" algn="l">
              <a:buNone/>
              <a:defRPr sz="1200" baseline="0">
                <a:solidFill>
                  <a:schemeClr val="accent6"/>
                </a:solidFill>
              </a:defRPr>
            </a:lvl1pPr>
            <a:lvl2pPr marL="3682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365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048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73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8413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2096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5779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9461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Author Name</a:t>
            </a:r>
            <a:endParaRPr lang="en-ZA" dirty="0"/>
          </a:p>
        </p:txBody>
      </p:sp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2998" y="4130058"/>
            <a:ext cx="2200020" cy="980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426916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age 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9735" y="4922969"/>
            <a:ext cx="621793" cy="277369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65762" y="1008001"/>
            <a:ext cx="2330349" cy="375254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to insert Text</a:t>
            </a:r>
            <a:endParaRPr lang="en-Z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469735" y="4939414"/>
            <a:ext cx="621793" cy="283733"/>
          </a:xfrm>
          <a:prstGeom prst="rect">
            <a:avLst/>
          </a:prstGeom>
        </p:spPr>
        <p:txBody>
          <a:bodyPr/>
          <a:lstStyle>
            <a:lvl1pPr algn="ctr">
              <a:defRPr sz="1200" b="1">
                <a:solidFill>
                  <a:schemeClr val="accent6"/>
                </a:solidFill>
              </a:defRPr>
            </a:lvl1pPr>
          </a:lstStyle>
          <a:p>
            <a:fld id="{5BE3AC4B-F37E-4F81-8388-BF1F5D7BD590}" type="slidenum">
              <a:rPr lang="en-ZA" smtClean="0">
                <a:solidFill>
                  <a:srgbClr val="2E73A4"/>
                </a:solidFill>
              </a:rPr>
              <a:pPr/>
              <a:t>‹#›</a:t>
            </a:fld>
            <a:endParaRPr lang="en-ZA" dirty="0">
              <a:solidFill>
                <a:srgbClr val="2E73A4"/>
              </a:solidFill>
            </a:endParaRPr>
          </a:p>
        </p:txBody>
      </p:sp>
      <p:sp>
        <p:nvSpPr>
          <p:cNvPr id="9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2798451" y="368577"/>
            <a:ext cx="4418960" cy="4418960"/>
          </a:xfrm>
          <a:noFill/>
          <a:ln w="127000">
            <a:noFill/>
            <a:miter lim="800000"/>
          </a:ln>
        </p:spPr>
        <p:txBody>
          <a:bodyPr/>
          <a:lstStyle/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52281858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age Full Page Image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9735" y="4922969"/>
            <a:ext cx="621793" cy="277369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65762" y="1008001"/>
            <a:ext cx="2330349" cy="375254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to insert Text</a:t>
            </a:r>
            <a:endParaRPr lang="en-Z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469735" y="4939414"/>
            <a:ext cx="621793" cy="283733"/>
          </a:xfrm>
          <a:prstGeom prst="rect">
            <a:avLst/>
          </a:prstGeom>
        </p:spPr>
        <p:txBody>
          <a:bodyPr/>
          <a:lstStyle>
            <a:lvl1pPr algn="ctr">
              <a:defRPr sz="1200" b="1">
                <a:solidFill>
                  <a:schemeClr val="accent6"/>
                </a:solidFill>
              </a:defRPr>
            </a:lvl1pPr>
          </a:lstStyle>
          <a:p>
            <a:fld id="{5BE3AC4B-F37E-4F81-8388-BF1F5D7BD590}" type="slidenum">
              <a:rPr lang="en-ZA" smtClean="0">
                <a:solidFill>
                  <a:srgbClr val="2E73A4"/>
                </a:solidFill>
              </a:rPr>
              <a:pPr/>
              <a:t>‹#›</a:t>
            </a:fld>
            <a:endParaRPr lang="en-ZA" dirty="0">
              <a:solidFill>
                <a:srgbClr val="2E73A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58346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age Background Colour Image Lef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9735" y="4922969"/>
            <a:ext cx="621793" cy="277369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852851" y="1008001"/>
            <a:ext cx="2330349" cy="375254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to insert Text</a:t>
            </a:r>
            <a:endParaRPr lang="en-Z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469735" y="4939414"/>
            <a:ext cx="621793" cy="283733"/>
          </a:xfrm>
          <a:prstGeom prst="rect">
            <a:avLst/>
          </a:prstGeom>
        </p:spPr>
        <p:txBody>
          <a:bodyPr/>
          <a:lstStyle>
            <a:lvl1pPr algn="ctr">
              <a:defRPr sz="1200" b="1">
                <a:solidFill>
                  <a:schemeClr val="accent6"/>
                </a:solidFill>
              </a:defRPr>
            </a:lvl1pPr>
          </a:lstStyle>
          <a:p>
            <a:fld id="{5BE3AC4B-F37E-4F81-8388-BF1F5D7BD590}" type="slidenum">
              <a:rPr lang="en-ZA" smtClean="0">
                <a:solidFill>
                  <a:srgbClr val="2E73A4"/>
                </a:solidFill>
              </a:rPr>
              <a:pPr/>
              <a:t>‹#›</a:t>
            </a:fld>
            <a:endParaRPr lang="en-ZA" dirty="0">
              <a:solidFill>
                <a:srgbClr val="2E73A4"/>
              </a:solidFill>
            </a:endParaRPr>
          </a:p>
        </p:txBody>
      </p:sp>
      <p:sp>
        <p:nvSpPr>
          <p:cNvPr id="9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368759" y="368577"/>
            <a:ext cx="4418960" cy="4418960"/>
          </a:xfrm>
          <a:noFill/>
          <a:ln w="127000">
            <a:noFill/>
            <a:miter lim="800000"/>
          </a:ln>
        </p:spPr>
        <p:txBody>
          <a:bodyPr/>
          <a:lstStyle/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46597143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age Background Colour Image Righ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9735" y="4922969"/>
            <a:ext cx="621793" cy="277369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65762" y="1008001"/>
            <a:ext cx="2330349" cy="375254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to insert Text</a:t>
            </a:r>
            <a:endParaRPr lang="en-Z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469735" y="4939414"/>
            <a:ext cx="621793" cy="283733"/>
          </a:xfrm>
          <a:prstGeom prst="rect">
            <a:avLst/>
          </a:prstGeom>
        </p:spPr>
        <p:txBody>
          <a:bodyPr/>
          <a:lstStyle>
            <a:lvl1pPr algn="ctr">
              <a:defRPr sz="1200" b="1">
                <a:solidFill>
                  <a:schemeClr val="accent6"/>
                </a:solidFill>
              </a:defRPr>
            </a:lvl1pPr>
          </a:lstStyle>
          <a:p>
            <a:fld id="{5BE3AC4B-F37E-4F81-8388-BF1F5D7BD590}" type="slidenum">
              <a:rPr lang="en-ZA" smtClean="0">
                <a:solidFill>
                  <a:srgbClr val="2E73A4"/>
                </a:solidFill>
              </a:rPr>
              <a:pPr/>
              <a:t>‹#›</a:t>
            </a:fld>
            <a:endParaRPr lang="en-ZA" dirty="0">
              <a:solidFill>
                <a:srgbClr val="2E73A4"/>
              </a:solidFill>
            </a:endParaRPr>
          </a:p>
        </p:txBody>
      </p:sp>
      <p:sp>
        <p:nvSpPr>
          <p:cNvPr id="9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2791919" y="368577"/>
            <a:ext cx="4418960" cy="4418960"/>
          </a:xfrm>
          <a:noFill/>
          <a:ln w="127000">
            <a:noFill/>
            <a:miter lim="800000"/>
          </a:ln>
        </p:spPr>
        <p:txBody>
          <a:bodyPr/>
          <a:lstStyle/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22202083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age Dual Language Imag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9735" y="4922969"/>
            <a:ext cx="621793" cy="277369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852851" y="1008001"/>
            <a:ext cx="2330349" cy="165741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to insert Text (Language 1)</a:t>
            </a:r>
            <a:endParaRPr lang="en-Z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469735" y="4939414"/>
            <a:ext cx="621793" cy="283733"/>
          </a:xfrm>
          <a:prstGeom prst="rect">
            <a:avLst/>
          </a:prstGeom>
        </p:spPr>
        <p:txBody>
          <a:bodyPr/>
          <a:lstStyle>
            <a:lvl1pPr algn="ctr">
              <a:defRPr sz="1200" b="1">
                <a:solidFill>
                  <a:schemeClr val="accent6"/>
                </a:solidFill>
              </a:defRPr>
            </a:lvl1pPr>
          </a:lstStyle>
          <a:p>
            <a:fld id="{5BE3AC4B-F37E-4F81-8388-BF1F5D7BD590}" type="slidenum">
              <a:rPr lang="en-ZA" smtClean="0">
                <a:solidFill>
                  <a:srgbClr val="2E73A4"/>
                </a:solidFill>
              </a:rPr>
              <a:pPr/>
              <a:t>‹#›</a:t>
            </a:fld>
            <a:endParaRPr lang="en-ZA" dirty="0">
              <a:solidFill>
                <a:srgbClr val="2E73A4"/>
              </a:solidFill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3" hasCustomPrompt="1"/>
          </p:nvPr>
        </p:nvSpPr>
        <p:spPr>
          <a:xfrm>
            <a:off x="4852851" y="3122791"/>
            <a:ext cx="2330349" cy="165741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to insert Text (Language 2)</a:t>
            </a:r>
            <a:endParaRPr lang="en-ZA" dirty="0"/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368759" y="368577"/>
            <a:ext cx="4418960" cy="4418960"/>
          </a:xfrm>
          <a:noFill/>
          <a:ln w="127000">
            <a:noFill/>
            <a:miter lim="800000"/>
          </a:ln>
        </p:spPr>
        <p:txBody>
          <a:bodyPr/>
          <a:lstStyle/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82858465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age Dual Language 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9735" y="4922969"/>
            <a:ext cx="621793" cy="277369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469735" y="4939414"/>
            <a:ext cx="621793" cy="283733"/>
          </a:xfrm>
          <a:prstGeom prst="rect">
            <a:avLst/>
          </a:prstGeom>
        </p:spPr>
        <p:txBody>
          <a:bodyPr/>
          <a:lstStyle>
            <a:lvl1pPr algn="ctr">
              <a:defRPr sz="1200" b="1">
                <a:solidFill>
                  <a:schemeClr val="accent6"/>
                </a:solidFill>
              </a:defRPr>
            </a:lvl1pPr>
          </a:lstStyle>
          <a:p>
            <a:fld id="{5BE3AC4B-F37E-4F81-8388-BF1F5D7BD590}" type="slidenum">
              <a:rPr lang="en-ZA" smtClean="0">
                <a:solidFill>
                  <a:srgbClr val="2E73A4"/>
                </a:solidFill>
              </a:rPr>
              <a:pPr/>
              <a:t>‹#›</a:t>
            </a:fld>
            <a:endParaRPr lang="en-ZA" dirty="0">
              <a:solidFill>
                <a:srgbClr val="2E73A4"/>
              </a:solidFill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59228" y="1008001"/>
            <a:ext cx="2330349" cy="165741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to insert Text (Language 1)</a:t>
            </a:r>
            <a:endParaRPr lang="en-ZA" dirty="0"/>
          </a:p>
        </p:txBody>
      </p:sp>
      <p:sp>
        <p:nvSpPr>
          <p:cNvPr id="10" name="Content Placeholder 2"/>
          <p:cNvSpPr>
            <a:spLocks noGrp="1"/>
          </p:cNvSpPr>
          <p:nvPr>
            <p:ph idx="13" hasCustomPrompt="1"/>
          </p:nvPr>
        </p:nvSpPr>
        <p:spPr>
          <a:xfrm>
            <a:off x="359228" y="3122791"/>
            <a:ext cx="2330349" cy="165741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to insert Text (Language 2)</a:t>
            </a:r>
            <a:endParaRPr lang="en-ZA" dirty="0"/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2785388" y="368577"/>
            <a:ext cx="4418960" cy="4418960"/>
          </a:xfrm>
          <a:noFill/>
          <a:ln w="127000">
            <a:noFill/>
            <a:miter lim="800000"/>
          </a:ln>
        </p:spPr>
        <p:txBody>
          <a:bodyPr/>
          <a:lstStyle/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8273537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 Cove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22" b="80630"/>
          <a:stretch/>
        </p:blipFill>
        <p:spPr>
          <a:xfrm>
            <a:off x="0" y="75775"/>
            <a:ext cx="3245848" cy="792905"/>
          </a:xfrm>
          <a:prstGeom prst="rect">
            <a:avLst/>
          </a:prstGeom>
        </p:spPr>
      </p:pic>
      <p:sp>
        <p:nvSpPr>
          <p:cNvPr id="7" name="Subtitle 2"/>
          <p:cNvSpPr txBox="1">
            <a:spLocks/>
          </p:cNvSpPr>
          <p:nvPr userDrawn="1"/>
        </p:nvSpPr>
        <p:spPr>
          <a:xfrm>
            <a:off x="3781424" y="4073097"/>
            <a:ext cx="3462933" cy="879033"/>
          </a:xfrm>
          <a:prstGeom prst="rect">
            <a:avLst/>
          </a:prstGeom>
        </p:spPr>
        <p:txBody>
          <a:bodyPr vert="horz" lIns="73655" tIns="36827" rIns="73655" bIns="36827" rtlCol="0">
            <a:normAutofit/>
          </a:bodyPr>
          <a:lstStyle>
            <a:lvl1pPr marL="0" indent="0" algn="ctr" defTabSz="736549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 baseline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368275" indent="0" algn="ctr" defTabSz="736549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36549" indent="0" algn="ctr" defTabSz="736549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104824" indent="0" algn="ctr" defTabSz="736549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473098" indent="0" algn="ctr" defTabSz="736549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41373" indent="0" algn="ctr" defTabSz="736549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209648" indent="0" algn="ctr" defTabSz="736549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577922" indent="0" algn="ctr" defTabSz="736549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946197" indent="0" algn="ctr" defTabSz="736549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800"/>
              </a:lnSpc>
            </a:pPr>
            <a:r>
              <a:rPr lang="en-ZA" sz="8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itchFamily="34" charset="0"/>
              </a:rPr>
              <a:t>This work is licensed under a Creative Commons Attribution </a:t>
            </a:r>
          </a:p>
          <a:p>
            <a:pPr>
              <a:lnSpc>
                <a:spcPts val="800"/>
              </a:lnSpc>
            </a:pPr>
            <a:r>
              <a:rPr lang="en-ZA" sz="8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itchFamily="34" charset="0"/>
              </a:rPr>
              <a:t>(CC-BY) Version 3.0 </a:t>
            </a:r>
            <a:r>
              <a:rPr lang="en-ZA" sz="800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itchFamily="34" charset="0"/>
              </a:rPr>
              <a:t>Unported</a:t>
            </a:r>
            <a:r>
              <a:rPr lang="en-ZA" sz="8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itchFamily="34" charset="0"/>
              </a:rPr>
              <a:t> Licence</a:t>
            </a:r>
          </a:p>
          <a:p>
            <a:pPr>
              <a:lnSpc>
                <a:spcPts val="800"/>
              </a:lnSpc>
            </a:pPr>
            <a:endParaRPr lang="en-ZA" sz="800" dirty="0" smtClean="0">
              <a:solidFill>
                <a:prstClr val="black">
                  <a:lumMod val="75000"/>
                  <a:lumOff val="25000"/>
                </a:prstClr>
              </a:solidFill>
              <a:latin typeface="Century Gothic" pitchFamily="34" charset="0"/>
            </a:endParaRPr>
          </a:p>
          <a:p>
            <a:pPr>
              <a:lnSpc>
                <a:spcPts val="800"/>
              </a:lnSpc>
            </a:pPr>
            <a:r>
              <a:rPr lang="en-ZA" sz="8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itchFamily="34" charset="0"/>
              </a:rPr>
              <a:t>Disclaimer: You are free to download, copy, translate or adapt this story and use the illustrations as long as you attribute or credit the original author/s and illustrator/s.</a:t>
            </a:r>
            <a:endParaRPr lang="en-ZA" sz="800" dirty="0">
              <a:solidFill>
                <a:prstClr val="black">
                  <a:lumMod val="75000"/>
                  <a:lumOff val="25000"/>
                </a:prstClr>
              </a:solidFill>
              <a:latin typeface="Century Gothic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5417" y="3749037"/>
            <a:ext cx="694945" cy="237744"/>
          </a:xfrm>
          <a:prstGeom prst="rect">
            <a:avLst/>
          </a:prstGeom>
        </p:spPr>
      </p:pic>
      <p:sp>
        <p:nvSpPr>
          <p:cNvPr id="18" name="Title 1"/>
          <p:cNvSpPr>
            <a:spLocks noGrp="1"/>
          </p:cNvSpPr>
          <p:nvPr>
            <p:ph type="ctrTitle" hasCustomPrompt="1"/>
          </p:nvPr>
        </p:nvSpPr>
        <p:spPr>
          <a:xfrm>
            <a:off x="362557" y="778520"/>
            <a:ext cx="3418868" cy="837409"/>
          </a:xfrm>
        </p:spPr>
        <p:txBody>
          <a:bodyPr anchor="b" anchorCtr="0"/>
          <a:lstStyle>
            <a:lvl1pPr algn="ctr">
              <a:defRPr b="1" baseline="0"/>
            </a:lvl1pPr>
          </a:lstStyle>
          <a:p>
            <a:r>
              <a:rPr lang="en-US" dirty="0" smtClean="0"/>
              <a:t>Click to edit Story Title</a:t>
            </a:r>
            <a:endParaRPr lang="en-ZA" dirty="0"/>
          </a:p>
        </p:txBody>
      </p:sp>
      <p:sp>
        <p:nvSpPr>
          <p:cNvPr id="1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52697" y="1833857"/>
            <a:ext cx="3428728" cy="437015"/>
          </a:xfrm>
        </p:spPr>
        <p:txBody>
          <a:bodyPr>
            <a:normAutofit/>
          </a:bodyPr>
          <a:lstStyle>
            <a:lvl1pPr marL="0" indent="0" algn="ctr">
              <a:buNone/>
              <a:defRPr sz="1400" baseline="0">
                <a:solidFill>
                  <a:schemeClr val="accent6"/>
                </a:solidFill>
              </a:defRPr>
            </a:lvl1pPr>
            <a:lvl2pPr marL="3682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365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048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73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8413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2096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5779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9461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Author Name</a:t>
            </a:r>
            <a:endParaRPr lang="en-ZA" dirty="0"/>
          </a:p>
        </p:txBody>
      </p:sp>
      <p:sp>
        <p:nvSpPr>
          <p:cNvPr id="21" name="TextBox 20"/>
          <p:cNvSpPr txBox="1"/>
          <p:nvPr userDrawn="1"/>
        </p:nvSpPr>
        <p:spPr>
          <a:xfrm>
            <a:off x="365761" y="1624261"/>
            <a:ext cx="34156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dirty="0" smtClean="0">
                <a:solidFill>
                  <a:srgbClr val="2E73A4"/>
                </a:solidFill>
                <a:latin typeface="Century Gothic" pitchFamily="34" charset="0"/>
              </a:rPr>
              <a:t>Writer:</a:t>
            </a:r>
            <a:endParaRPr lang="en-ZA" dirty="0">
              <a:solidFill>
                <a:srgbClr val="2E73A4"/>
              </a:solidFill>
              <a:latin typeface="Century Gothic" pitchFamily="34" charset="0"/>
            </a:endParaRPr>
          </a:p>
        </p:txBody>
      </p:sp>
      <p:sp>
        <p:nvSpPr>
          <p:cNvPr id="22" name="TextBox 21"/>
          <p:cNvSpPr txBox="1"/>
          <p:nvPr userDrawn="1"/>
        </p:nvSpPr>
        <p:spPr>
          <a:xfrm>
            <a:off x="365761" y="2290587"/>
            <a:ext cx="34156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dirty="0" smtClean="0">
                <a:solidFill>
                  <a:srgbClr val="2E73A4"/>
                </a:solidFill>
                <a:latin typeface="Century Gothic" pitchFamily="34" charset="0"/>
              </a:rPr>
              <a:t>Illustrations:</a:t>
            </a:r>
            <a:endParaRPr lang="en-ZA" dirty="0">
              <a:solidFill>
                <a:srgbClr val="2E73A4"/>
              </a:solidFill>
              <a:latin typeface="Century Gothic" pitchFamily="34" charset="0"/>
            </a:endParaRPr>
          </a:p>
        </p:txBody>
      </p:sp>
      <p:sp>
        <p:nvSpPr>
          <p:cNvPr id="23" name="TextBox 22"/>
          <p:cNvSpPr txBox="1"/>
          <p:nvPr userDrawn="1"/>
        </p:nvSpPr>
        <p:spPr>
          <a:xfrm>
            <a:off x="365761" y="2938659"/>
            <a:ext cx="34156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dirty="0" smtClean="0">
                <a:solidFill>
                  <a:srgbClr val="2E73A4"/>
                </a:solidFill>
                <a:latin typeface="Century Gothic" pitchFamily="34" charset="0"/>
              </a:rPr>
              <a:t>Translated by:</a:t>
            </a:r>
            <a:endParaRPr lang="en-ZA" dirty="0">
              <a:solidFill>
                <a:srgbClr val="2E73A4"/>
              </a:solidFill>
              <a:latin typeface="Century Gothic" pitchFamily="34" charset="0"/>
            </a:endParaRPr>
          </a:p>
        </p:txBody>
      </p:sp>
      <p:sp>
        <p:nvSpPr>
          <p:cNvPr id="25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365125" y="2503663"/>
            <a:ext cx="3416300" cy="502920"/>
          </a:xfrm>
        </p:spPr>
        <p:txBody>
          <a:bodyPr/>
          <a:lstStyle>
            <a:lvl1pPr algn="ctr">
              <a:defRPr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 smtClean="0"/>
              <a:t>Click to edit Illustrator Name</a:t>
            </a:r>
            <a:endParaRPr lang="en-ZA" dirty="0"/>
          </a:p>
        </p:txBody>
      </p:sp>
      <p:sp>
        <p:nvSpPr>
          <p:cNvPr id="26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365125" y="3154683"/>
            <a:ext cx="3416300" cy="502920"/>
          </a:xfrm>
        </p:spPr>
        <p:txBody>
          <a:bodyPr/>
          <a:lstStyle>
            <a:lvl1pPr algn="ctr">
              <a:defRPr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 smtClean="0"/>
              <a:t>Click to edit Translator Name</a:t>
            </a:r>
            <a:endParaRPr lang="en-ZA" dirty="0"/>
          </a:p>
        </p:txBody>
      </p:sp>
      <p:sp>
        <p:nvSpPr>
          <p:cNvPr id="15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4022977" y="564763"/>
            <a:ext cx="2979824" cy="2979824"/>
          </a:xfrm>
          <a:noFill/>
          <a:ln w="127000">
            <a:noFill/>
            <a:miter lim="800000"/>
          </a:ln>
        </p:spPr>
        <p:txBody>
          <a:bodyPr/>
          <a:lstStyle/>
          <a:p>
            <a:endParaRPr lang="en-ZA" dirty="0"/>
          </a:p>
        </p:txBody>
      </p:sp>
      <p:sp>
        <p:nvSpPr>
          <p:cNvPr id="17" name="TextBox 16"/>
          <p:cNvSpPr txBox="1"/>
          <p:nvPr userDrawn="1"/>
        </p:nvSpPr>
        <p:spPr>
          <a:xfrm>
            <a:off x="365761" y="3554839"/>
            <a:ext cx="34156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itchFamily="34" charset="0"/>
              </a:rPr>
              <a:t>Date of Publication:</a:t>
            </a:r>
            <a:endParaRPr lang="en-ZA" dirty="0">
              <a:solidFill>
                <a:prstClr val="black">
                  <a:lumMod val="75000"/>
                  <a:lumOff val="25000"/>
                </a:prstClr>
              </a:solidFill>
              <a:latin typeface="Century Gothic" pitchFamily="34" charset="0"/>
            </a:endParaRPr>
          </a:p>
        </p:txBody>
      </p:sp>
      <p:sp>
        <p:nvSpPr>
          <p:cNvPr id="20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365125" y="3770863"/>
            <a:ext cx="3416300" cy="502920"/>
          </a:xfrm>
        </p:spPr>
        <p:txBody>
          <a:bodyPr/>
          <a:lstStyle>
            <a:lvl1pPr algn="ctr">
              <a:defRPr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</a:t>
            </a:r>
            <a:r>
              <a:rPr lang="en-US" dirty="0" err="1" smtClean="0"/>
              <a:t>Translater</a:t>
            </a:r>
            <a:r>
              <a:rPr lang="en-US" dirty="0" smtClean="0"/>
              <a:t> Name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8176516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Full Image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490916" y="690048"/>
            <a:ext cx="4579430" cy="1202373"/>
          </a:xfrm>
        </p:spPr>
        <p:txBody>
          <a:bodyPr anchor="b" anchorCtr="0"/>
          <a:lstStyle>
            <a:lvl1pPr algn="ctr">
              <a:defRPr b="1" baseline="0"/>
            </a:lvl1pPr>
          </a:lstStyle>
          <a:p>
            <a:r>
              <a:rPr lang="en-US" dirty="0" smtClean="0"/>
              <a:t>Click to edit Story Title</a:t>
            </a:r>
            <a:endParaRPr lang="en-Z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482630" y="1892422"/>
            <a:ext cx="4596002" cy="2000309"/>
          </a:xfrm>
        </p:spPr>
        <p:txBody>
          <a:bodyPr>
            <a:normAutofit/>
          </a:bodyPr>
          <a:lstStyle>
            <a:lvl1pPr marL="0" indent="0" algn="ctr">
              <a:buNone/>
              <a:defRPr sz="1200" baseline="0">
                <a:solidFill>
                  <a:schemeClr val="accent6"/>
                </a:solidFill>
              </a:defRPr>
            </a:lvl1pPr>
            <a:lvl2pPr marL="3682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365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048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73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8413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2096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5779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9461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Author Name</a:t>
            </a:r>
            <a:endParaRPr lang="en-ZA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250" y="4130058"/>
            <a:ext cx="2200020" cy="980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116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Texture with Text Box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1570842" y="1624590"/>
            <a:ext cx="4419578" cy="2080058"/>
          </a:xfrm>
          <a:solidFill>
            <a:schemeClr val="tx2"/>
          </a:solidFill>
          <a:ln w="127000">
            <a:solidFill>
              <a:schemeClr val="bg1"/>
            </a:solidFill>
            <a:miter lim="800000"/>
          </a:ln>
        </p:spPr>
        <p:txBody>
          <a:bodyPr/>
          <a:lstStyle/>
          <a:p>
            <a:endParaRPr lang="en-ZA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697106" y="1770017"/>
            <a:ext cx="4167051" cy="924591"/>
          </a:xfrm>
        </p:spPr>
        <p:txBody>
          <a:bodyPr anchor="b" anchorCtr="0"/>
          <a:lstStyle>
            <a:lvl1pPr algn="ctr">
              <a:defRPr b="1" baseline="0"/>
            </a:lvl1pPr>
          </a:lstStyle>
          <a:p>
            <a:r>
              <a:rPr lang="en-US" dirty="0" smtClean="0"/>
              <a:t>Click to edit Story Title</a:t>
            </a:r>
            <a:endParaRPr lang="en-Z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700371" y="2694610"/>
            <a:ext cx="4160521" cy="858488"/>
          </a:xfrm>
        </p:spPr>
        <p:txBody>
          <a:bodyPr>
            <a:normAutofit/>
          </a:bodyPr>
          <a:lstStyle>
            <a:lvl1pPr marL="0" indent="0" algn="ctr">
              <a:buNone/>
              <a:defRPr sz="1200" baseline="0">
                <a:solidFill>
                  <a:schemeClr val="accent6"/>
                </a:solidFill>
              </a:defRPr>
            </a:lvl1pPr>
            <a:lvl2pPr marL="3682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365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048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73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8413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2096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5779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9461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Author Name</a:t>
            </a:r>
            <a:endParaRPr lang="en-ZA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2998" y="4130058"/>
            <a:ext cx="2200020" cy="980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54353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98" t="21815"/>
          <a:stretch/>
        </p:blipFill>
        <p:spPr>
          <a:xfrm>
            <a:off x="1619793" y="1162594"/>
            <a:ext cx="5941469" cy="4166644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362557" y="1296568"/>
            <a:ext cx="3418868" cy="837409"/>
          </a:xfrm>
        </p:spPr>
        <p:txBody>
          <a:bodyPr anchor="b" anchorCtr="0"/>
          <a:lstStyle>
            <a:lvl1pPr algn="ctr">
              <a:defRPr b="1" baseline="0"/>
            </a:lvl1pPr>
          </a:lstStyle>
          <a:p>
            <a:r>
              <a:rPr lang="en-US" dirty="0" smtClean="0"/>
              <a:t>Click to edit Story Title</a:t>
            </a:r>
            <a:endParaRPr lang="en-ZA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840" y="566641"/>
            <a:ext cx="1637181" cy="729927"/>
          </a:xfrm>
          <a:prstGeom prst="rect">
            <a:avLst/>
          </a:prstGeom>
        </p:spPr>
      </p:pic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52697" y="2351905"/>
            <a:ext cx="3428728" cy="437015"/>
          </a:xfrm>
        </p:spPr>
        <p:txBody>
          <a:bodyPr>
            <a:normAutofit/>
          </a:bodyPr>
          <a:lstStyle>
            <a:lvl1pPr marL="0" indent="0" algn="ctr">
              <a:buNone/>
              <a:defRPr sz="1400" baseline="0">
                <a:solidFill>
                  <a:schemeClr val="accent6"/>
                </a:solidFill>
              </a:defRPr>
            </a:lvl1pPr>
            <a:lvl2pPr marL="3682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365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048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73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8413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2096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5779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9461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Author Name</a:t>
            </a:r>
            <a:endParaRPr lang="en-ZA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365761" y="2142309"/>
            <a:ext cx="34156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dirty="0" smtClean="0">
                <a:solidFill>
                  <a:schemeClr val="accent6"/>
                </a:solidFill>
              </a:rPr>
              <a:t>Writer:</a:t>
            </a:r>
            <a:endParaRPr lang="en-ZA" dirty="0">
              <a:solidFill>
                <a:schemeClr val="accent6"/>
              </a:solidFill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365761" y="2808635"/>
            <a:ext cx="34156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dirty="0" smtClean="0">
                <a:solidFill>
                  <a:schemeClr val="accent6"/>
                </a:solidFill>
              </a:rPr>
              <a:t>Illustrations:</a:t>
            </a:r>
            <a:endParaRPr lang="en-ZA" dirty="0">
              <a:solidFill>
                <a:schemeClr val="accent6"/>
              </a:solidFill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365761" y="3456707"/>
            <a:ext cx="34156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dirty="0" smtClean="0">
                <a:solidFill>
                  <a:schemeClr val="accent6"/>
                </a:solidFill>
              </a:rPr>
              <a:t>Design &amp; Layout:</a:t>
            </a:r>
            <a:endParaRPr lang="en-ZA" dirty="0">
              <a:solidFill>
                <a:schemeClr val="accent6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365125" y="3021711"/>
            <a:ext cx="3416300" cy="502920"/>
          </a:xfrm>
        </p:spPr>
        <p:txBody>
          <a:bodyPr/>
          <a:lstStyle>
            <a:lvl1pPr algn="ctr">
              <a:defRPr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 smtClean="0"/>
              <a:t>Click to edit Illustrator Name</a:t>
            </a:r>
            <a:endParaRPr lang="en-ZA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365125" y="3672731"/>
            <a:ext cx="3416300" cy="502920"/>
          </a:xfrm>
        </p:spPr>
        <p:txBody>
          <a:bodyPr/>
          <a:lstStyle>
            <a:lvl1pPr algn="ctr">
              <a:defRPr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 smtClean="0"/>
              <a:t>Click to edit Designer Name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6428046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age Imag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9735" y="4922969"/>
            <a:ext cx="621793" cy="277369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852851" y="1008001"/>
            <a:ext cx="2330349" cy="375254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to insert Text</a:t>
            </a:r>
            <a:endParaRPr lang="en-Z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469735" y="4939414"/>
            <a:ext cx="621793" cy="283733"/>
          </a:xfrm>
          <a:prstGeom prst="rect">
            <a:avLst/>
          </a:prstGeom>
        </p:spPr>
        <p:txBody>
          <a:bodyPr/>
          <a:lstStyle>
            <a:lvl1pPr algn="ctr">
              <a:defRPr sz="1200" b="1">
                <a:solidFill>
                  <a:schemeClr val="accent6"/>
                </a:solidFill>
              </a:defRPr>
            </a:lvl1pPr>
          </a:lstStyle>
          <a:p>
            <a:fld id="{5BE3AC4B-F37E-4F81-8388-BF1F5D7BD590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9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368759" y="368577"/>
            <a:ext cx="4418960" cy="4418960"/>
          </a:xfrm>
          <a:solidFill>
            <a:schemeClr val="bg1">
              <a:lumMod val="95000"/>
            </a:schemeClr>
          </a:solidFill>
          <a:ln w="127000">
            <a:noFill/>
            <a:miter lim="800000"/>
          </a:ln>
        </p:spPr>
        <p:txBody>
          <a:bodyPr/>
          <a:lstStyle/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084763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age 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9735" y="4922969"/>
            <a:ext cx="621793" cy="277369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65762" y="1008001"/>
            <a:ext cx="2330349" cy="375254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to insert Text</a:t>
            </a:r>
            <a:endParaRPr lang="en-Z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469735" y="4939414"/>
            <a:ext cx="621793" cy="283733"/>
          </a:xfrm>
          <a:prstGeom prst="rect">
            <a:avLst/>
          </a:prstGeom>
        </p:spPr>
        <p:txBody>
          <a:bodyPr/>
          <a:lstStyle>
            <a:lvl1pPr algn="ctr">
              <a:defRPr sz="1200" b="1">
                <a:solidFill>
                  <a:schemeClr val="accent6"/>
                </a:solidFill>
              </a:defRPr>
            </a:lvl1pPr>
          </a:lstStyle>
          <a:p>
            <a:fld id="{5BE3AC4B-F37E-4F81-8388-BF1F5D7BD590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9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2798451" y="368577"/>
            <a:ext cx="4418960" cy="4418960"/>
          </a:xfrm>
          <a:solidFill>
            <a:schemeClr val="bg1">
              <a:lumMod val="95000"/>
            </a:schemeClr>
          </a:solidFill>
          <a:ln w="127000">
            <a:noFill/>
            <a:miter lim="800000"/>
          </a:ln>
        </p:spPr>
        <p:txBody>
          <a:bodyPr/>
          <a:lstStyle/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7497659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age Full Page Image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9735" y="4922969"/>
            <a:ext cx="621793" cy="277369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65762" y="1008001"/>
            <a:ext cx="2330349" cy="375254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to insert Text</a:t>
            </a:r>
            <a:endParaRPr lang="en-Z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469735" y="4939414"/>
            <a:ext cx="621793" cy="283733"/>
          </a:xfrm>
          <a:prstGeom prst="rect">
            <a:avLst/>
          </a:prstGeom>
        </p:spPr>
        <p:txBody>
          <a:bodyPr/>
          <a:lstStyle>
            <a:lvl1pPr algn="ctr">
              <a:defRPr sz="1200" b="1">
                <a:solidFill>
                  <a:schemeClr val="accent6"/>
                </a:solidFill>
              </a:defRPr>
            </a:lvl1pPr>
          </a:lstStyle>
          <a:p>
            <a:fld id="{5BE3AC4B-F37E-4F81-8388-BF1F5D7BD590}" type="slidenum">
              <a:rPr lang="en-ZA" smtClean="0"/>
              <a:pPr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9443983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age Background Colour Image Lef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9735" y="4922969"/>
            <a:ext cx="621793" cy="277369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852851" y="1008001"/>
            <a:ext cx="2330349" cy="375254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to insert Text</a:t>
            </a:r>
            <a:endParaRPr lang="en-Z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469735" y="4939414"/>
            <a:ext cx="621793" cy="283733"/>
          </a:xfrm>
          <a:prstGeom prst="rect">
            <a:avLst/>
          </a:prstGeom>
        </p:spPr>
        <p:txBody>
          <a:bodyPr/>
          <a:lstStyle>
            <a:lvl1pPr algn="ctr">
              <a:defRPr sz="1200" b="1">
                <a:solidFill>
                  <a:schemeClr val="accent6"/>
                </a:solidFill>
              </a:defRPr>
            </a:lvl1pPr>
          </a:lstStyle>
          <a:p>
            <a:fld id="{5BE3AC4B-F37E-4F81-8388-BF1F5D7BD590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9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368759" y="368577"/>
            <a:ext cx="4418960" cy="4418960"/>
          </a:xfrm>
          <a:noFill/>
          <a:ln w="127000">
            <a:noFill/>
            <a:miter lim="800000"/>
          </a:ln>
        </p:spPr>
        <p:txBody>
          <a:bodyPr/>
          <a:lstStyle/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309310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78063" y="213417"/>
            <a:ext cx="6805137" cy="888206"/>
          </a:xfrm>
          <a:prstGeom prst="rect">
            <a:avLst/>
          </a:prstGeom>
        </p:spPr>
        <p:txBody>
          <a:bodyPr vert="horz" lIns="73655" tIns="36827" rIns="73655" bIns="36827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Z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8063" y="1243489"/>
            <a:ext cx="6805137" cy="3517051"/>
          </a:xfrm>
          <a:prstGeom prst="rect">
            <a:avLst/>
          </a:prstGeom>
        </p:spPr>
        <p:txBody>
          <a:bodyPr vert="horz" lIns="73655" tIns="36827" rIns="73655" bIns="36827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ZA" dirty="0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0" y="0"/>
            <a:ext cx="7561263" cy="5329238"/>
            <a:chOff x="0" y="0"/>
            <a:chExt cx="7561263" cy="5329238"/>
          </a:xfrm>
        </p:grpSpPr>
        <p:cxnSp>
          <p:nvCxnSpPr>
            <p:cNvPr id="8" name="Straight Connector 7"/>
            <p:cNvCxnSpPr/>
            <p:nvPr userDrawn="1"/>
          </p:nvCxnSpPr>
          <p:spPr>
            <a:xfrm>
              <a:off x="0" y="360000"/>
              <a:ext cx="7561263" cy="0"/>
            </a:xfrm>
            <a:prstGeom prst="line">
              <a:avLst/>
            </a:prstGeom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 userDrawn="1"/>
          </p:nvCxnSpPr>
          <p:spPr>
            <a:xfrm>
              <a:off x="0" y="4785506"/>
              <a:ext cx="7561263" cy="0"/>
            </a:xfrm>
            <a:prstGeom prst="line">
              <a:avLst/>
            </a:prstGeom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 userDrawn="1"/>
          </p:nvCxnSpPr>
          <p:spPr>
            <a:xfrm>
              <a:off x="360000" y="0"/>
              <a:ext cx="0" cy="5329238"/>
            </a:xfrm>
            <a:prstGeom prst="line">
              <a:avLst/>
            </a:prstGeom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 userDrawn="1"/>
          </p:nvCxnSpPr>
          <p:spPr>
            <a:xfrm>
              <a:off x="7204360" y="0"/>
              <a:ext cx="0" cy="5329238"/>
            </a:xfrm>
            <a:prstGeom prst="line">
              <a:avLst/>
            </a:prstGeom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558317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62" r:id="rId4"/>
    <p:sldLayoutId id="2147483670" r:id="rId5"/>
    <p:sldLayoutId id="2147483650" r:id="rId6"/>
    <p:sldLayoutId id="2147483663" r:id="rId7"/>
    <p:sldLayoutId id="2147483664" r:id="rId8"/>
    <p:sldLayoutId id="2147483665" r:id="rId9"/>
    <p:sldLayoutId id="2147483666" r:id="rId10"/>
    <p:sldLayoutId id="2147483667" r:id="rId11"/>
    <p:sldLayoutId id="2147483668" r:id="rId12"/>
    <p:sldLayoutId id="2147483669" r:id="rId13"/>
  </p:sldLayoutIdLst>
  <p:hf hdr="0" ftr="0" dt="0"/>
  <p:txStyles>
    <p:titleStyle>
      <a:lvl1pPr algn="l" defTabSz="736549" rtl="0" eaLnBrk="1" latinLnBrk="0" hangingPunct="1">
        <a:lnSpc>
          <a:spcPts val="2800"/>
        </a:lnSpc>
        <a:spcBef>
          <a:spcPct val="0"/>
        </a:spcBef>
        <a:buNone/>
        <a:defRPr sz="24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736549" rtl="0" eaLnBrk="1" latinLnBrk="0" hangingPunct="1">
        <a:spcBef>
          <a:spcPct val="20000"/>
        </a:spcBef>
        <a:buFont typeface="Arial" pitchFamily="34" charset="0"/>
        <a:buNone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54024" indent="-285750" algn="l" defTabSz="736549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022300" indent="-285750" algn="l" defTabSz="736549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390574" indent="-285750" algn="l" defTabSz="736549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758849" indent="-285750" algn="l" defTabSz="736549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025510" indent="-184137" algn="l" defTabSz="736549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93785" indent="-184137" algn="l" defTabSz="736549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62060" indent="-184137" algn="l" defTabSz="736549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30334" indent="-184137" algn="l" defTabSz="736549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365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68275" algn="l" defTabSz="7365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36549" algn="l" defTabSz="7365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104824" algn="l" defTabSz="7365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73098" algn="l" defTabSz="7365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41373" algn="l" defTabSz="7365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09648" algn="l" defTabSz="7365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7922" algn="l" defTabSz="7365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46197" algn="l" defTabSz="7365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78063" y="213417"/>
            <a:ext cx="6805137" cy="888206"/>
          </a:xfrm>
          <a:prstGeom prst="rect">
            <a:avLst/>
          </a:prstGeom>
        </p:spPr>
        <p:txBody>
          <a:bodyPr vert="horz" lIns="73655" tIns="36827" rIns="73655" bIns="36827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Z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8063" y="1243489"/>
            <a:ext cx="6805137" cy="3517051"/>
          </a:xfrm>
          <a:prstGeom prst="rect">
            <a:avLst/>
          </a:prstGeom>
        </p:spPr>
        <p:txBody>
          <a:bodyPr vert="horz" lIns="73655" tIns="36827" rIns="73655" bIns="36827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ZA" dirty="0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0" y="0"/>
            <a:ext cx="7561263" cy="5329238"/>
            <a:chOff x="0" y="0"/>
            <a:chExt cx="7561263" cy="5329238"/>
          </a:xfrm>
        </p:grpSpPr>
        <p:cxnSp>
          <p:nvCxnSpPr>
            <p:cNvPr id="8" name="Straight Connector 7"/>
            <p:cNvCxnSpPr/>
            <p:nvPr userDrawn="1"/>
          </p:nvCxnSpPr>
          <p:spPr>
            <a:xfrm>
              <a:off x="0" y="360000"/>
              <a:ext cx="7561263" cy="0"/>
            </a:xfrm>
            <a:prstGeom prst="line">
              <a:avLst/>
            </a:prstGeom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 userDrawn="1"/>
          </p:nvCxnSpPr>
          <p:spPr>
            <a:xfrm>
              <a:off x="0" y="4785506"/>
              <a:ext cx="7561263" cy="0"/>
            </a:xfrm>
            <a:prstGeom prst="line">
              <a:avLst/>
            </a:prstGeom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 userDrawn="1"/>
          </p:nvCxnSpPr>
          <p:spPr>
            <a:xfrm>
              <a:off x="360000" y="0"/>
              <a:ext cx="0" cy="5329238"/>
            </a:xfrm>
            <a:prstGeom prst="line">
              <a:avLst/>
            </a:prstGeom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 userDrawn="1"/>
          </p:nvCxnSpPr>
          <p:spPr>
            <a:xfrm>
              <a:off x="7204360" y="0"/>
              <a:ext cx="0" cy="5329238"/>
            </a:xfrm>
            <a:prstGeom prst="line">
              <a:avLst/>
            </a:prstGeom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2760408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84" r:id="rId13"/>
  </p:sldLayoutIdLst>
  <p:hf hdr="0" ftr="0" dt="0"/>
  <p:txStyles>
    <p:titleStyle>
      <a:lvl1pPr algn="l" defTabSz="736549" rtl="0" eaLnBrk="1" latinLnBrk="0" hangingPunct="1">
        <a:lnSpc>
          <a:spcPts val="2800"/>
        </a:lnSpc>
        <a:spcBef>
          <a:spcPct val="0"/>
        </a:spcBef>
        <a:buNone/>
        <a:defRPr sz="2400" kern="1200">
          <a:solidFill>
            <a:schemeClr val="tx1">
              <a:lumMod val="75000"/>
              <a:lumOff val="25000"/>
            </a:schemeClr>
          </a:solidFill>
          <a:latin typeface="Century Gothic" pitchFamily="34" charset="0"/>
          <a:ea typeface="+mj-ea"/>
          <a:cs typeface="+mj-cs"/>
        </a:defRPr>
      </a:lvl1pPr>
    </p:titleStyle>
    <p:bodyStyle>
      <a:lvl1pPr marL="0" indent="0" algn="l" defTabSz="736549" rtl="0" eaLnBrk="1" latinLnBrk="0" hangingPunct="1">
        <a:spcBef>
          <a:spcPct val="20000"/>
        </a:spcBef>
        <a:buFont typeface="Arial" pitchFamily="34" charset="0"/>
        <a:buNone/>
        <a:defRPr sz="1400" kern="1200">
          <a:solidFill>
            <a:schemeClr val="tx1">
              <a:lumMod val="75000"/>
              <a:lumOff val="25000"/>
            </a:schemeClr>
          </a:solidFill>
          <a:latin typeface="Century Gothic" pitchFamily="34" charset="0"/>
          <a:ea typeface="+mn-ea"/>
          <a:cs typeface="+mn-cs"/>
        </a:defRPr>
      </a:lvl1pPr>
      <a:lvl2pPr marL="654024" indent="0" algn="l" defTabSz="736549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Century Gothic" pitchFamily="34" charset="0"/>
          <a:ea typeface="+mn-ea"/>
          <a:cs typeface="+mn-cs"/>
        </a:defRPr>
      </a:lvl2pPr>
      <a:lvl3pPr marL="1022300" indent="0" algn="l" defTabSz="736549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Century Gothic" pitchFamily="34" charset="0"/>
          <a:ea typeface="+mn-ea"/>
          <a:cs typeface="+mn-cs"/>
        </a:defRPr>
      </a:lvl3pPr>
      <a:lvl4pPr marL="1390574" indent="0" algn="l" defTabSz="736549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Century Gothic" pitchFamily="34" charset="0"/>
          <a:ea typeface="+mn-ea"/>
          <a:cs typeface="+mn-cs"/>
        </a:defRPr>
      </a:lvl4pPr>
      <a:lvl5pPr marL="1758849" indent="0" algn="l" defTabSz="736549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Century Gothic" pitchFamily="34" charset="0"/>
          <a:ea typeface="+mn-ea"/>
          <a:cs typeface="+mn-cs"/>
        </a:defRPr>
      </a:lvl5pPr>
      <a:lvl6pPr marL="2025510" indent="-184137" algn="l" defTabSz="736549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93785" indent="-184137" algn="l" defTabSz="736549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62060" indent="-184137" algn="l" defTabSz="736549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30334" indent="-184137" algn="l" defTabSz="736549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365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68275" algn="l" defTabSz="7365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36549" algn="l" defTabSz="7365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104824" algn="l" defTabSz="7365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73098" algn="l" defTabSz="7365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41373" algn="l" defTabSz="7365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09648" algn="l" defTabSz="7365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7922" algn="l" defTabSz="7365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46197" algn="l" defTabSz="7365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9.png"/><Relationship Id="rId4" Type="http://schemas.openxmlformats.org/officeDocument/2006/relationships/image" Target="../media/image8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63996" y="519927"/>
            <a:ext cx="3674087" cy="1202373"/>
          </a:xfrm>
        </p:spPr>
        <p:txBody>
          <a:bodyPr/>
          <a:lstStyle/>
          <a:p>
            <a:r>
              <a:rPr lang="en-ZA" dirty="0" smtClean="0"/>
              <a:t>My </a:t>
            </a:r>
            <a:r>
              <a:rPr lang="en-ZA" dirty="0" err="1" smtClean="0"/>
              <a:t>naam</a:t>
            </a:r>
            <a:r>
              <a:rPr lang="en-ZA" dirty="0" smtClean="0"/>
              <a:t> is </a:t>
            </a:r>
            <a:r>
              <a:rPr lang="en-ZA" dirty="0" err="1" smtClean="0"/>
              <a:t>Galiema</a:t>
            </a:r>
            <a:r>
              <a:rPr lang="en-ZA" dirty="0" smtClean="0"/>
              <a:t> hoe!</a:t>
            </a:r>
            <a:endParaRPr lang="en-Z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3525" y="1966850"/>
            <a:ext cx="3421867" cy="2000309"/>
          </a:xfrm>
        </p:spPr>
        <p:txBody>
          <a:bodyPr>
            <a:normAutofit/>
          </a:bodyPr>
          <a:lstStyle/>
          <a:p>
            <a:pPr algn="ctr"/>
            <a:r>
              <a:rPr lang="en-ZA" sz="2000" b="1" dirty="0" smtClean="0">
                <a:latin typeface="Century Gothic" panose="020B0502020202020204" pitchFamily="34" charset="0"/>
              </a:rPr>
              <a:t>A Skipping Song</a:t>
            </a:r>
          </a:p>
          <a:p>
            <a:pPr algn="ctr"/>
            <a:endParaRPr lang="en-ZA" sz="2000" b="1" dirty="0" smtClean="0">
              <a:latin typeface="Century Gothic" panose="020B0502020202020204" pitchFamily="34" charset="0"/>
            </a:endParaRPr>
          </a:p>
          <a:p>
            <a:pPr algn="ctr"/>
            <a:r>
              <a:rPr lang="en-ZA" sz="1400" dirty="0" smtClean="0">
                <a:latin typeface="Century Gothic" panose="020B0502020202020204" pitchFamily="34" charset="0"/>
              </a:rPr>
              <a:t>From </a:t>
            </a:r>
            <a:r>
              <a:rPr lang="en-ZA" sz="1400" i="1" dirty="0" smtClean="0">
                <a:latin typeface="Century Gothic" panose="020B0502020202020204" pitchFamily="34" charset="0"/>
              </a:rPr>
              <a:t>My Drum</a:t>
            </a:r>
          </a:p>
          <a:p>
            <a:pPr algn="ctr"/>
            <a:r>
              <a:rPr lang="en-ZA" dirty="0" smtClean="0">
                <a:latin typeface="Century Gothic" panose="020B0502020202020204" pitchFamily="34" charset="0"/>
              </a:rPr>
              <a:t>(Johannesburg, </a:t>
            </a:r>
            <a:r>
              <a:rPr lang="en-ZA" dirty="0" err="1" smtClean="0">
                <a:latin typeface="Century Gothic" panose="020B0502020202020204" pitchFamily="34" charset="0"/>
              </a:rPr>
              <a:t>Abecedarius</a:t>
            </a:r>
            <a:r>
              <a:rPr lang="en-ZA" dirty="0" smtClean="0">
                <a:latin typeface="Century Gothic" panose="020B0502020202020204" pitchFamily="34" charset="0"/>
              </a:rPr>
              <a:t> Books, 1988)</a:t>
            </a:r>
            <a:r>
              <a:rPr lang="en-ZA" dirty="0" smtClean="0"/>
              <a:t>	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031211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731213" y="2568195"/>
            <a:ext cx="3105175" cy="2131127"/>
          </a:xfrm>
        </p:spPr>
        <p:txBody>
          <a:bodyPr>
            <a:noAutofit/>
          </a:bodyPr>
          <a:lstStyle/>
          <a:p>
            <a:r>
              <a:rPr lang="en-ZA" sz="1100" b="1" dirty="0" smtClean="0">
                <a:latin typeface="Century Gothic" panose="020B0502020202020204" pitchFamily="34" charset="0"/>
              </a:rPr>
              <a:t>English</a:t>
            </a:r>
          </a:p>
          <a:p>
            <a:r>
              <a:rPr lang="en-ZA" sz="1000" dirty="0" smtClean="0">
                <a:latin typeface="Century Gothic" panose="020B0502020202020204" pitchFamily="34" charset="0"/>
              </a:rPr>
              <a:t>My name is </a:t>
            </a:r>
            <a:r>
              <a:rPr lang="en-ZA" sz="1000" dirty="0" err="1" smtClean="0">
                <a:latin typeface="Century Gothic" panose="020B0502020202020204" pitchFamily="34" charset="0"/>
              </a:rPr>
              <a:t>Galiema</a:t>
            </a:r>
            <a:r>
              <a:rPr lang="en-ZA" sz="1000" dirty="0" smtClean="0">
                <a:latin typeface="Century Gothic" panose="020B0502020202020204" pitchFamily="34" charset="0"/>
              </a:rPr>
              <a:t> </a:t>
            </a:r>
            <a:r>
              <a:rPr lang="en-ZA" sz="1000" dirty="0" err="1" smtClean="0">
                <a:latin typeface="Century Gothic" panose="020B0502020202020204" pitchFamily="34" charset="0"/>
              </a:rPr>
              <a:t>hoo</a:t>
            </a:r>
            <a:r>
              <a:rPr lang="en-ZA" sz="1000" dirty="0" smtClean="0">
                <a:latin typeface="Century Gothic" panose="020B0502020202020204" pitchFamily="34" charset="0"/>
              </a:rPr>
              <a:t>! </a:t>
            </a:r>
          </a:p>
          <a:p>
            <a:r>
              <a:rPr lang="en-ZA" sz="1000" dirty="0" smtClean="0">
                <a:latin typeface="Century Gothic" panose="020B0502020202020204" pitchFamily="34" charset="0"/>
              </a:rPr>
              <a:t>My name is </a:t>
            </a:r>
            <a:r>
              <a:rPr lang="en-ZA" sz="1000" dirty="0" err="1" smtClean="0">
                <a:latin typeface="Century Gothic" panose="020B0502020202020204" pitchFamily="34" charset="0"/>
              </a:rPr>
              <a:t>Galiema</a:t>
            </a:r>
            <a:r>
              <a:rPr lang="en-ZA" sz="1000" dirty="0" smtClean="0">
                <a:latin typeface="Century Gothic" panose="020B0502020202020204" pitchFamily="34" charset="0"/>
              </a:rPr>
              <a:t> ha! </a:t>
            </a:r>
          </a:p>
          <a:p>
            <a:r>
              <a:rPr lang="en-ZA" sz="1000" dirty="0" smtClean="0">
                <a:latin typeface="Century Gothic" panose="020B0502020202020204" pitchFamily="34" charset="0"/>
              </a:rPr>
              <a:t>I came from </a:t>
            </a:r>
            <a:r>
              <a:rPr lang="en-ZA" sz="1000" dirty="0" err="1" smtClean="0">
                <a:latin typeface="Century Gothic" panose="020B0502020202020204" pitchFamily="34" charset="0"/>
              </a:rPr>
              <a:t>Mossel</a:t>
            </a:r>
            <a:r>
              <a:rPr lang="en-ZA" sz="1000" dirty="0" smtClean="0">
                <a:latin typeface="Century Gothic" panose="020B0502020202020204" pitchFamily="34" charset="0"/>
              </a:rPr>
              <a:t> Bay on last New Year’s Day </a:t>
            </a:r>
          </a:p>
          <a:p>
            <a:r>
              <a:rPr lang="en-ZA" sz="1000" dirty="0" smtClean="0">
                <a:latin typeface="Century Gothic" panose="020B0502020202020204" pitchFamily="34" charset="0"/>
              </a:rPr>
              <a:t>Ding dong </a:t>
            </a:r>
            <a:r>
              <a:rPr lang="en-ZA" sz="1000" dirty="0" err="1" smtClean="0">
                <a:latin typeface="Century Gothic" panose="020B0502020202020204" pitchFamily="34" charset="0"/>
              </a:rPr>
              <a:t>kalossie</a:t>
            </a:r>
            <a:r>
              <a:rPr lang="en-ZA" sz="1000" dirty="0" smtClean="0">
                <a:latin typeface="Century Gothic" panose="020B0502020202020204" pitchFamily="34" charset="0"/>
              </a:rPr>
              <a:t>, the bell is ringing for me</a:t>
            </a:r>
          </a:p>
          <a:p>
            <a:r>
              <a:rPr lang="en-ZA" sz="1000" dirty="0" smtClean="0">
                <a:latin typeface="Century Gothic" panose="020B0502020202020204" pitchFamily="34" charset="0"/>
              </a:rPr>
              <a:t>The table is laid with pudding and sweet melon</a:t>
            </a:r>
          </a:p>
          <a:p>
            <a:r>
              <a:rPr lang="en-ZA" sz="1000" dirty="0" smtClean="0">
                <a:latin typeface="Century Gothic" panose="020B0502020202020204" pitchFamily="34" charset="0"/>
              </a:rPr>
              <a:t>You ask for a piece of break, he hasn’t any butter </a:t>
            </a:r>
          </a:p>
          <a:p>
            <a:r>
              <a:rPr lang="en-ZA" sz="1000" dirty="0" smtClean="0">
                <a:latin typeface="Century Gothic" panose="020B0502020202020204" pitchFamily="34" charset="0"/>
              </a:rPr>
              <a:t>I ask for a little tea, he hasn’t any sugar</a:t>
            </a:r>
          </a:p>
          <a:p>
            <a:r>
              <a:rPr lang="en-ZA" sz="1000" dirty="0" smtClean="0">
                <a:latin typeface="Century Gothic" panose="020B0502020202020204" pitchFamily="34" charset="0"/>
              </a:rPr>
              <a:t> Ding dong </a:t>
            </a:r>
            <a:r>
              <a:rPr lang="en-ZA" sz="1000" dirty="0" err="1" smtClean="0">
                <a:latin typeface="Century Gothic" panose="020B0502020202020204" pitchFamily="34" charset="0"/>
              </a:rPr>
              <a:t>kalossie</a:t>
            </a:r>
            <a:r>
              <a:rPr lang="en-ZA" sz="1000" dirty="0" smtClean="0">
                <a:latin typeface="Century Gothic" panose="020B0502020202020204" pitchFamily="34" charset="0"/>
              </a:rPr>
              <a:t>, the bell is ringing for me The table is laid with pudding and sweet melon</a:t>
            </a:r>
          </a:p>
          <a:p>
            <a:endParaRPr lang="en-ZA" sz="1100" dirty="0">
              <a:latin typeface="Century Gothic" panose="020B0502020202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3AC4B-F37E-4F81-8388-BF1F5D7BD590}" type="slidenum">
              <a:rPr lang="en-ZA" smtClean="0"/>
              <a:pPr/>
              <a:t>2</a:t>
            </a:fld>
            <a:endParaRPr lang="en-ZA" dirty="0"/>
          </a:p>
        </p:txBody>
      </p:sp>
      <p:sp>
        <p:nvSpPr>
          <p:cNvPr id="4" name="Content Placeholder 3"/>
          <p:cNvSpPr>
            <a:spLocks noGrp="1"/>
          </p:cNvSpPr>
          <p:nvPr>
            <p:ph idx="4294967295"/>
          </p:nvPr>
        </p:nvSpPr>
        <p:spPr>
          <a:xfrm>
            <a:off x="365762" y="2564999"/>
            <a:ext cx="3365451" cy="2516464"/>
          </a:xfrm>
        </p:spPr>
        <p:txBody>
          <a:bodyPr>
            <a:normAutofit fontScale="92500"/>
          </a:bodyPr>
          <a:lstStyle/>
          <a:p>
            <a:r>
              <a:rPr lang="en-ZA" sz="1200" b="1" dirty="0" smtClean="0">
                <a:latin typeface="Century Gothic" panose="020B0502020202020204" pitchFamily="34" charset="0"/>
              </a:rPr>
              <a:t>Afrikaans</a:t>
            </a:r>
          </a:p>
          <a:p>
            <a:r>
              <a:rPr lang="en-ZA" sz="1200" dirty="0" smtClean="0">
                <a:latin typeface="Century Gothic" panose="020B0502020202020204" pitchFamily="34" charset="0"/>
              </a:rPr>
              <a:t>My </a:t>
            </a:r>
            <a:r>
              <a:rPr lang="en-ZA" sz="1200" dirty="0" err="1" smtClean="0">
                <a:latin typeface="Century Gothic" panose="020B0502020202020204" pitchFamily="34" charset="0"/>
              </a:rPr>
              <a:t>naam</a:t>
            </a:r>
            <a:r>
              <a:rPr lang="en-ZA" sz="1200" dirty="0" smtClean="0">
                <a:latin typeface="Century Gothic" panose="020B0502020202020204" pitchFamily="34" charset="0"/>
              </a:rPr>
              <a:t> is </a:t>
            </a:r>
            <a:r>
              <a:rPr lang="en-ZA" sz="1200" dirty="0" err="1" smtClean="0">
                <a:latin typeface="Century Gothic" panose="020B0502020202020204" pitchFamily="34" charset="0"/>
              </a:rPr>
              <a:t>Galiema</a:t>
            </a:r>
            <a:r>
              <a:rPr lang="en-ZA" sz="1200" dirty="0" smtClean="0">
                <a:latin typeface="Century Gothic" panose="020B0502020202020204" pitchFamily="34" charset="0"/>
              </a:rPr>
              <a:t> hoe! </a:t>
            </a:r>
          </a:p>
          <a:p>
            <a:r>
              <a:rPr lang="en-ZA" sz="1200" dirty="0" smtClean="0">
                <a:latin typeface="Century Gothic" panose="020B0502020202020204" pitchFamily="34" charset="0"/>
              </a:rPr>
              <a:t>My </a:t>
            </a:r>
            <a:r>
              <a:rPr lang="en-ZA" sz="1200" dirty="0" err="1" smtClean="0">
                <a:latin typeface="Century Gothic" panose="020B0502020202020204" pitchFamily="34" charset="0"/>
              </a:rPr>
              <a:t>naam</a:t>
            </a:r>
            <a:r>
              <a:rPr lang="en-ZA" sz="1200" dirty="0" smtClean="0">
                <a:latin typeface="Century Gothic" panose="020B0502020202020204" pitchFamily="34" charset="0"/>
              </a:rPr>
              <a:t> is </a:t>
            </a:r>
            <a:r>
              <a:rPr lang="en-ZA" sz="1200" dirty="0" err="1" smtClean="0">
                <a:latin typeface="Century Gothic" panose="020B0502020202020204" pitchFamily="34" charset="0"/>
              </a:rPr>
              <a:t>Galiema</a:t>
            </a:r>
            <a:r>
              <a:rPr lang="en-ZA" sz="1200" dirty="0" smtClean="0">
                <a:latin typeface="Century Gothic" panose="020B0502020202020204" pitchFamily="34" charset="0"/>
              </a:rPr>
              <a:t> ha! </a:t>
            </a:r>
          </a:p>
          <a:p>
            <a:r>
              <a:rPr lang="en-ZA" sz="1200" dirty="0" err="1" smtClean="0">
                <a:latin typeface="Century Gothic" panose="020B0502020202020204" pitchFamily="34" charset="0"/>
              </a:rPr>
              <a:t>Ek</a:t>
            </a:r>
            <a:r>
              <a:rPr lang="en-ZA" sz="1200" dirty="0" smtClean="0">
                <a:latin typeface="Century Gothic" panose="020B0502020202020204" pitchFamily="34" charset="0"/>
              </a:rPr>
              <a:t> </a:t>
            </a:r>
            <a:r>
              <a:rPr lang="en-ZA" sz="1200" dirty="0" err="1" smtClean="0">
                <a:latin typeface="Century Gothic" panose="020B0502020202020204" pitchFamily="34" charset="0"/>
              </a:rPr>
              <a:t>kom</a:t>
            </a:r>
            <a:r>
              <a:rPr lang="en-ZA" sz="1200" dirty="0" smtClean="0">
                <a:latin typeface="Century Gothic" panose="020B0502020202020204" pitchFamily="34" charset="0"/>
              </a:rPr>
              <a:t> van </a:t>
            </a:r>
            <a:r>
              <a:rPr lang="en-ZA" sz="1200" dirty="0" err="1" smtClean="0">
                <a:latin typeface="Century Gothic" panose="020B0502020202020204" pitchFamily="34" charset="0"/>
              </a:rPr>
              <a:t>Mosselbaai</a:t>
            </a:r>
            <a:r>
              <a:rPr lang="en-ZA" sz="1200" dirty="0" smtClean="0">
                <a:latin typeface="Century Gothic" panose="020B0502020202020204" pitchFamily="34" charset="0"/>
              </a:rPr>
              <a:t> die </a:t>
            </a:r>
            <a:r>
              <a:rPr lang="en-ZA" sz="1200" dirty="0" err="1" smtClean="0">
                <a:latin typeface="Century Gothic" panose="020B0502020202020204" pitchFamily="34" charset="0"/>
              </a:rPr>
              <a:t>laaste</a:t>
            </a:r>
            <a:r>
              <a:rPr lang="en-ZA" sz="1200" dirty="0" smtClean="0">
                <a:latin typeface="Century Gothic" panose="020B0502020202020204" pitchFamily="34" charset="0"/>
              </a:rPr>
              <a:t> </a:t>
            </a:r>
            <a:r>
              <a:rPr lang="en-ZA" sz="1200" dirty="0" err="1" smtClean="0">
                <a:latin typeface="Century Gothic" panose="020B0502020202020204" pitchFamily="34" charset="0"/>
              </a:rPr>
              <a:t>Nuwejaar</a:t>
            </a:r>
            <a:endParaRPr lang="en-ZA" sz="1200" dirty="0" smtClean="0">
              <a:latin typeface="Century Gothic" panose="020B0502020202020204" pitchFamily="34" charset="0"/>
            </a:endParaRPr>
          </a:p>
          <a:p>
            <a:r>
              <a:rPr lang="en-ZA" sz="1200" dirty="0" smtClean="0">
                <a:latin typeface="Century Gothic" panose="020B0502020202020204" pitchFamily="34" charset="0"/>
              </a:rPr>
              <a:t>Ting tong </a:t>
            </a:r>
            <a:r>
              <a:rPr lang="en-ZA" sz="1200" dirty="0" err="1" smtClean="0">
                <a:latin typeface="Century Gothic" panose="020B0502020202020204" pitchFamily="34" charset="0"/>
              </a:rPr>
              <a:t>kalossie</a:t>
            </a:r>
            <a:r>
              <a:rPr lang="en-ZA" sz="1200" dirty="0" smtClean="0">
                <a:latin typeface="Century Gothic" panose="020B0502020202020204" pitchFamily="34" charset="0"/>
              </a:rPr>
              <a:t>, hoe </a:t>
            </a:r>
            <a:r>
              <a:rPr lang="en-ZA" sz="1200" dirty="0" err="1" smtClean="0">
                <a:latin typeface="Century Gothic" panose="020B0502020202020204" pitchFamily="34" charset="0"/>
              </a:rPr>
              <a:t>lui</a:t>
            </a:r>
            <a:r>
              <a:rPr lang="en-ZA" sz="1200" dirty="0" smtClean="0">
                <a:latin typeface="Century Gothic" panose="020B0502020202020204" pitchFamily="34" charset="0"/>
              </a:rPr>
              <a:t> die </a:t>
            </a:r>
            <a:r>
              <a:rPr lang="en-ZA" sz="1200" dirty="0" err="1" smtClean="0">
                <a:latin typeface="Century Gothic" panose="020B0502020202020204" pitchFamily="34" charset="0"/>
              </a:rPr>
              <a:t>klok</a:t>
            </a:r>
            <a:r>
              <a:rPr lang="en-ZA" sz="1200" dirty="0" smtClean="0">
                <a:latin typeface="Century Gothic" panose="020B0502020202020204" pitchFamily="34" charset="0"/>
              </a:rPr>
              <a:t> </a:t>
            </a:r>
            <a:r>
              <a:rPr lang="en-ZA" sz="1200" dirty="0" err="1" smtClean="0">
                <a:latin typeface="Century Gothic" panose="020B0502020202020204" pitchFamily="34" charset="0"/>
              </a:rPr>
              <a:t>vir</a:t>
            </a:r>
            <a:r>
              <a:rPr lang="en-ZA" sz="1200" dirty="0" smtClean="0">
                <a:latin typeface="Century Gothic" panose="020B0502020202020204" pitchFamily="34" charset="0"/>
              </a:rPr>
              <a:t> my</a:t>
            </a:r>
          </a:p>
          <a:p>
            <a:r>
              <a:rPr lang="en-ZA" sz="1200" dirty="0" smtClean="0">
                <a:latin typeface="Century Gothic" panose="020B0502020202020204" pitchFamily="34" charset="0"/>
              </a:rPr>
              <a:t>Die </a:t>
            </a:r>
            <a:r>
              <a:rPr lang="en-ZA" sz="1200" dirty="0" err="1" smtClean="0">
                <a:latin typeface="Century Gothic" panose="020B0502020202020204" pitchFamily="34" charset="0"/>
              </a:rPr>
              <a:t>tafel</a:t>
            </a:r>
            <a:r>
              <a:rPr lang="en-ZA" sz="1200" dirty="0" smtClean="0">
                <a:latin typeface="Century Gothic" panose="020B0502020202020204" pitchFamily="34" charset="0"/>
              </a:rPr>
              <a:t> is </a:t>
            </a:r>
            <a:r>
              <a:rPr lang="en-ZA" sz="1200" dirty="0" err="1" smtClean="0">
                <a:latin typeface="Century Gothic" panose="020B0502020202020204" pitchFamily="34" charset="0"/>
              </a:rPr>
              <a:t>gedek</a:t>
            </a:r>
            <a:r>
              <a:rPr lang="en-ZA" sz="1200" dirty="0" smtClean="0">
                <a:latin typeface="Century Gothic" panose="020B0502020202020204" pitchFamily="34" charset="0"/>
              </a:rPr>
              <a:t>, met </a:t>
            </a:r>
            <a:r>
              <a:rPr lang="en-ZA" sz="1200" dirty="0" err="1" smtClean="0">
                <a:latin typeface="Century Gothic" panose="020B0502020202020204" pitchFamily="34" charset="0"/>
              </a:rPr>
              <a:t>poerring</a:t>
            </a:r>
            <a:r>
              <a:rPr lang="en-ZA" sz="1200" dirty="0" smtClean="0">
                <a:latin typeface="Century Gothic" panose="020B0502020202020204" pitchFamily="34" charset="0"/>
              </a:rPr>
              <a:t> en </a:t>
            </a:r>
            <a:r>
              <a:rPr lang="en-ZA" sz="1200" dirty="0" err="1" smtClean="0">
                <a:latin typeface="Century Gothic" panose="020B0502020202020204" pitchFamily="34" charset="0"/>
              </a:rPr>
              <a:t>spanspek</a:t>
            </a:r>
            <a:endParaRPr lang="en-ZA" sz="1200" dirty="0" smtClean="0">
              <a:latin typeface="Century Gothic" panose="020B0502020202020204" pitchFamily="34" charset="0"/>
            </a:endParaRPr>
          </a:p>
          <a:p>
            <a:r>
              <a:rPr lang="en-ZA" sz="1200" dirty="0" err="1" smtClean="0">
                <a:latin typeface="Century Gothic" panose="020B0502020202020204" pitchFamily="34" charset="0"/>
              </a:rPr>
              <a:t>Jy</a:t>
            </a:r>
            <a:r>
              <a:rPr lang="en-ZA" sz="1200" dirty="0" smtClean="0">
                <a:latin typeface="Century Gothic" panose="020B0502020202020204" pitchFamily="34" charset="0"/>
              </a:rPr>
              <a:t> </a:t>
            </a:r>
            <a:r>
              <a:rPr lang="en-ZA" sz="1200" dirty="0" err="1" smtClean="0">
                <a:latin typeface="Century Gothic" panose="020B0502020202020204" pitchFamily="34" charset="0"/>
              </a:rPr>
              <a:t>vra</a:t>
            </a:r>
            <a:r>
              <a:rPr lang="en-ZA" sz="1200" dirty="0" smtClean="0">
                <a:latin typeface="Century Gothic" panose="020B0502020202020204" pitchFamily="34" charset="0"/>
              </a:rPr>
              <a:t> ‘n </a:t>
            </a:r>
            <a:r>
              <a:rPr lang="en-ZA" sz="1200" dirty="0" err="1" smtClean="0">
                <a:latin typeface="Century Gothic" panose="020B0502020202020204" pitchFamily="34" charset="0"/>
              </a:rPr>
              <a:t>stukkie</a:t>
            </a:r>
            <a:r>
              <a:rPr lang="en-ZA" sz="1200" dirty="0" smtClean="0">
                <a:latin typeface="Century Gothic" panose="020B0502020202020204" pitchFamily="34" charset="0"/>
              </a:rPr>
              <a:t> brood, </a:t>
            </a:r>
            <a:r>
              <a:rPr lang="en-ZA" sz="1200" dirty="0" err="1" smtClean="0">
                <a:latin typeface="Century Gothic" panose="020B0502020202020204" pitchFamily="34" charset="0"/>
              </a:rPr>
              <a:t>hy</a:t>
            </a:r>
            <a:r>
              <a:rPr lang="en-ZA" sz="1200" dirty="0" smtClean="0">
                <a:latin typeface="Century Gothic" panose="020B0502020202020204" pitchFamily="34" charset="0"/>
              </a:rPr>
              <a:t> het </a:t>
            </a:r>
            <a:r>
              <a:rPr lang="en-ZA" sz="1200" dirty="0" err="1" smtClean="0">
                <a:latin typeface="Century Gothic" panose="020B0502020202020204" pitchFamily="34" charset="0"/>
              </a:rPr>
              <a:t>nie</a:t>
            </a:r>
            <a:r>
              <a:rPr lang="en-ZA" sz="1200" dirty="0" smtClean="0">
                <a:latin typeface="Century Gothic" panose="020B0502020202020204" pitchFamily="34" charset="0"/>
              </a:rPr>
              <a:t> </a:t>
            </a:r>
            <a:r>
              <a:rPr lang="en-ZA" sz="1200" dirty="0" err="1" smtClean="0">
                <a:latin typeface="Century Gothic" panose="020B0502020202020204" pitchFamily="34" charset="0"/>
              </a:rPr>
              <a:t>botter</a:t>
            </a:r>
            <a:r>
              <a:rPr lang="en-ZA" sz="1200" dirty="0" smtClean="0">
                <a:latin typeface="Century Gothic" panose="020B0502020202020204" pitchFamily="34" charset="0"/>
              </a:rPr>
              <a:t> </a:t>
            </a:r>
            <a:r>
              <a:rPr lang="en-ZA" sz="1200" dirty="0" err="1" smtClean="0">
                <a:latin typeface="Century Gothic" panose="020B0502020202020204" pitchFamily="34" charset="0"/>
              </a:rPr>
              <a:t>nie</a:t>
            </a:r>
            <a:r>
              <a:rPr lang="en-ZA" sz="1200" dirty="0" smtClean="0">
                <a:latin typeface="Century Gothic" panose="020B0502020202020204" pitchFamily="34" charset="0"/>
              </a:rPr>
              <a:t> </a:t>
            </a:r>
          </a:p>
          <a:p>
            <a:r>
              <a:rPr lang="en-ZA" sz="1200" dirty="0" err="1" smtClean="0">
                <a:latin typeface="Century Gothic" panose="020B0502020202020204" pitchFamily="34" charset="0"/>
              </a:rPr>
              <a:t>Ek</a:t>
            </a:r>
            <a:r>
              <a:rPr lang="en-ZA" sz="1200" dirty="0" smtClean="0">
                <a:latin typeface="Century Gothic" panose="020B0502020202020204" pitchFamily="34" charset="0"/>
              </a:rPr>
              <a:t> </a:t>
            </a:r>
            <a:r>
              <a:rPr lang="en-ZA" sz="1200" dirty="0" err="1" smtClean="0">
                <a:latin typeface="Century Gothic" panose="020B0502020202020204" pitchFamily="34" charset="0"/>
              </a:rPr>
              <a:t>vra</a:t>
            </a:r>
            <a:r>
              <a:rPr lang="en-ZA" sz="1200" dirty="0" smtClean="0">
                <a:latin typeface="Century Gothic" panose="020B0502020202020204" pitchFamily="34" charset="0"/>
              </a:rPr>
              <a:t> ‘n </a:t>
            </a:r>
            <a:r>
              <a:rPr lang="en-ZA" sz="1200" dirty="0" err="1" smtClean="0">
                <a:latin typeface="Century Gothic" panose="020B0502020202020204" pitchFamily="34" charset="0"/>
              </a:rPr>
              <a:t>bietjie</a:t>
            </a:r>
            <a:r>
              <a:rPr lang="en-ZA" sz="1200" dirty="0" smtClean="0">
                <a:latin typeface="Century Gothic" panose="020B0502020202020204" pitchFamily="34" charset="0"/>
              </a:rPr>
              <a:t> tee, </a:t>
            </a:r>
            <a:r>
              <a:rPr lang="en-ZA" sz="1200" dirty="0" err="1" smtClean="0">
                <a:latin typeface="Century Gothic" panose="020B0502020202020204" pitchFamily="34" charset="0"/>
              </a:rPr>
              <a:t>hy</a:t>
            </a:r>
            <a:r>
              <a:rPr lang="en-ZA" sz="1200" dirty="0" smtClean="0">
                <a:latin typeface="Century Gothic" panose="020B0502020202020204" pitchFamily="34" charset="0"/>
              </a:rPr>
              <a:t> het </a:t>
            </a:r>
            <a:r>
              <a:rPr lang="en-ZA" sz="1200" dirty="0" err="1" smtClean="0">
                <a:latin typeface="Century Gothic" panose="020B0502020202020204" pitchFamily="34" charset="0"/>
              </a:rPr>
              <a:t>nie</a:t>
            </a:r>
            <a:r>
              <a:rPr lang="en-ZA" sz="1200" dirty="0" smtClean="0">
                <a:latin typeface="Century Gothic" panose="020B0502020202020204" pitchFamily="34" charset="0"/>
              </a:rPr>
              <a:t> </a:t>
            </a:r>
            <a:r>
              <a:rPr lang="en-ZA" sz="1200" dirty="0" err="1" smtClean="0">
                <a:latin typeface="Century Gothic" panose="020B0502020202020204" pitchFamily="34" charset="0"/>
              </a:rPr>
              <a:t>suiker</a:t>
            </a:r>
            <a:r>
              <a:rPr lang="en-ZA" sz="1200" dirty="0" smtClean="0">
                <a:latin typeface="Century Gothic" panose="020B0502020202020204" pitchFamily="34" charset="0"/>
              </a:rPr>
              <a:t> </a:t>
            </a:r>
            <a:r>
              <a:rPr lang="en-ZA" sz="1200" dirty="0" err="1" smtClean="0">
                <a:latin typeface="Century Gothic" panose="020B0502020202020204" pitchFamily="34" charset="0"/>
              </a:rPr>
              <a:t>nie</a:t>
            </a:r>
            <a:r>
              <a:rPr lang="en-ZA" sz="1200" dirty="0" smtClean="0">
                <a:latin typeface="Century Gothic" panose="020B0502020202020204" pitchFamily="34" charset="0"/>
              </a:rPr>
              <a:t> </a:t>
            </a:r>
          </a:p>
          <a:p>
            <a:r>
              <a:rPr lang="en-ZA" sz="1200" dirty="0" smtClean="0">
                <a:latin typeface="Century Gothic" panose="020B0502020202020204" pitchFamily="34" charset="0"/>
              </a:rPr>
              <a:t>Ting tong </a:t>
            </a:r>
            <a:r>
              <a:rPr lang="en-ZA" sz="1200" dirty="0" err="1" smtClean="0">
                <a:latin typeface="Century Gothic" panose="020B0502020202020204" pitchFamily="34" charset="0"/>
              </a:rPr>
              <a:t>kalossie</a:t>
            </a:r>
            <a:r>
              <a:rPr lang="en-ZA" sz="1200" dirty="0" smtClean="0">
                <a:latin typeface="Century Gothic" panose="020B0502020202020204" pitchFamily="34" charset="0"/>
              </a:rPr>
              <a:t>, hoe </a:t>
            </a:r>
            <a:r>
              <a:rPr lang="en-ZA" sz="1200" dirty="0" err="1" smtClean="0">
                <a:latin typeface="Century Gothic" panose="020B0502020202020204" pitchFamily="34" charset="0"/>
              </a:rPr>
              <a:t>lui</a:t>
            </a:r>
            <a:r>
              <a:rPr lang="en-ZA" sz="1200" dirty="0" smtClean="0">
                <a:latin typeface="Century Gothic" panose="020B0502020202020204" pitchFamily="34" charset="0"/>
              </a:rPr>
              <a:t> die </a:t>
            </a:r>
            <a:r>
              <a:rPr lang="en-ZA" sz="1200" dirty="0" err="1" smtClean="0">
                <a:latin typeface="Century Gothic" panose="020B0502020202020204" pitchFamily="34" charset="0"/>
              </a:rPr>
              <a:t>klok</a:t>
            </a:r>
            <a:r>
              <a:rPr lang="en-ZA" sz="1200" dirty="0" smtClean="0">
                <a:latin typeface="Century Gothic" panose="020B0502020202020204" pitchFamily="34" charset="0"/>
              </a:rPr>
              <a:t> </a:t>
            </a:r>
            <a:r>
              <a:rPr lang="en-ZA" sz="1200" dirty="0" err="1" smtClean="0">
                <a:latin typeface="Century Gothic" panose="020B0502020202020204" pitchFamily="34" charset="0"/>
              </a:rPr>
              <a:t>vir</a:t>
            </a:r>
            <a:r>
              <a:rPr lang="en-ZA" sz="1200" dirty="0" smtClean="0">
                <a:latin typeface="Century Gothic" panose="020B0502020202020204" pitchFamily="34" charset="0"/>
              </a:rPr>
              <a:t> my </a:t>
            </a:r>
          </a:p>
          <a:p>
            <a:r>
              <a:rPr lang="en-ZA" sz="1200" dirty="0" smtClean="0">
                <a:latin typeface="Century Gothic" panose="020B0502020202020204" pitchFamily="34" charset="0"/>
              </a:rPr>
              <a:t>Die </a:t>
            </a:r>
            <a:r>
              <a:rPr lang="en-ZA" sz="1200" dirty="0" err="1" smtClean="0">
                <a:latin typeface="Century Gothic" panose="020B0502020202020204" pitchFamily="34" charset="0"/>
              </a:rPr>
              <a:t>tafel</a:t>
            </a:r>
            <a:r>
              <a:rPr lang="en-ZA" sz="1200" dirty="0" smtClean="0">
                <a:latin typeface="Century Gothic" panose="020B0502020202020204" pitchFamily="34" charset="0"/>
              </a:rPr>
              <a:t> is </a:t>
            </a:r>
            <a:r>
              <a:rPr lang="en-ZA" sz="1200" dirty="0" err="1" smtClean="0">
                <a:latin typeface="Century Gothic" panose="020B0502020202020204" pitchFamily="34" charset="0"/>
              </a:rPr>
              <a:t>gedek</a:t>
            </a:r>
            <a:r>
              <a:rPr lang="en-ZA" sz="1200" dirty="0" smtClean="0">
                <a:latin typeface="Century Gothic" panose="020B0502020202020204" pitchFamily="34" charset="0"/>
              </a:rPr>
              <a:t>, met </a:t>
            </a:r>
            <a:r>
              <a:rPr lang="en-ZA" sz="1200" dirty="0" err="1" smtClean="0">
                <a:latin typeface="Century Gothic" panose="020B0502020202020204" pitchFamily="34" charset="0"/>
              </a:rPr>
              <a:t>poerring</a:t>
            </a:r>
            <a:r>
              <a:rPr lang="en-ZA" sz="1200" dirty="0" smtClean="0">
                <a:latin typeface="Century Gothic" panose="020B0502020202020204" pitchFamily="34" charset="0"/>
              </a:rPr>
              <a:t> en </a:t>
            </a:r>
            <a:r>
              <a:rPr lang="en-ZA" sz="1200" dirty="0" err="1" smtClean="0">
                <a:latin typeface="Century Gothic" panose="020B0502020202020204" pitchFamily="34" charset="0"/>
              </a:rPr>
              <a:t>spanspek</a:t>
            </a:r>
            <a:endParaRPr lang="en-ZA" sz="1200" dirty="0">
              <a:latin typeface="Century Gothic" panose="020B0502020202020204" pitchFamily="34" charset="0"/>
            </a:endParaRPr>
          </a:p>
        </p:txBody>
      </p:sp>
      <p:pic>
        <p:nvPicPr>
          <p:cNvPr id="10" name="Picture 9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5" r="12917" b="39156"/>
          <a:stretch/>
        </p:blipFill>
        <p:spPr bwMode="auto">
          <a:xfrm>
            <a:off x="365762" y="305182"/>
            <a:ext cx="6616832" cy="2103317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0" cap="flat" cmpd="sng" algn="ctr">
            <a:solidFill>
              <a:sysClr val="window" lastClr="FFFFFF"/>
            </a:solidFill>
            <a:prstDash val="solid"/>
            <a:miter lim="800000"/>
            <a:headEnd type="none" w="med" len="med"/>
            <a:tailEnd type="none" w="med" len="med"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Text Placeholder 3"/>
          <p:cNvSpPr txBox="1">
            <a:spLocks/>
          </p:cNvSpPr>
          <p:nvPr/>
        </p:nvSpPr>
        <p:spPr>
          <a:xfrm>
            <a:off x="448292" y="4679793"/>
            <a:ext cx="1909800" cy="452278"/>
          </a:xfrm>
          <a:prstGeom prst="rect">
            <a:avLst/>
          </a:prstGeom>
        </p:spPr>
        <p:txBody>
          <a:bodyPr vert="horz" lIns="73655" tIns="36827" rIns="73655" bIns="36827" rtlCol="0">
            <a:normAutofit/>
          </a:bodyPr>
          <a:lstStyle>
            <a:defPPr>
              <a:defRPr lang="en-US"/>
            </a:defPPr>
            <a:lvl1pPr marL="0" algn="l" defTabSz="736549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8275" algn="l" defTabSz="736549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6549" algn="l" defTabSz="736549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04824" algn="l" defTabSz="736549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73098" algn="l" defTabSz="736549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41373" algn="l" defTabSz="736549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09648" algn="l" defTabSz="736549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7922" algn="l" defTabSz="736549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46197" algn="l" defTabSz="736549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ZA" sz="1200" dirty="0" smtClean="0">
                <a:solidFill>
                  <a:schemeClr val="accent6"/>
                </a:solidFill>
              </a:rPr>
              <a:t>You can listen to children singing this song here …</a:t>
            </a:r>
            <a:endParaRPr lang="en-ZA" sz="1200" dirty="0">
              <a:solidFill>
                <a:schemeClr val="accent6"/>
              </a:solidFill>
            </a:endParaRPr>
          </a:p>
        </p:txBody>
      </p:sp>
      <p:pic>
        <p:nvPicPr>
          <p:cNvPr id="5" name="My Drum Audio My Naam is Galiema Hoe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243792" y="4787822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0468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211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04037" y="372140"/>
            <a:ext cx="6613451" cy="4167961"/>
          </a:xfrm>
        </p:spPr>
        <p:txBody>
          <a:bodyPr>
            <a:noAutofit/>
          </a:bodyPr>
          <a:lstStyle/>
          <a:p>
            <a:r>
              <a:rPr lang="en-ZA" sz="2800" i="1" dirty="0" smtClean="0">
                <a:latin typeface="Century Gothic" panose="020B0502020202020204" pitchFamily="34" charset="0"/>
              </a:rPr>
              <a:t>My </a:t>
            </a:r>
            <a:r>
              <a:rPr lang="en-ZA" sz="2800" i="1" dirty="0" err="1" smtClean="0">
                <a:latin typeface="Century Gothic" panose="020B0502020202020204" pitchFamily="34" charset="0"/>
              </a:rPr>
              <a:t>naam</a:t>
            </a:r>
            <a:r>
              <a:rPr lang="en-ZA" sz="2800" i="1" dirty="0" smtClean="0">
                <a:latin typeface="Century Gothic" panose="020B0502020202020204" pitchFamily="34" charset="0"/>
              </a:rPr>
              <a:t> is </a:t>
            </a:r>
            <a:r>
              <a:rPr lang="en-ZA" sz="2800" i="1" dirty="0" err="1" smtClean="0">
                <a:latin typeface="Century Gothic" panose="020B0502020202020204" pitchFamily="34" charset="0"/>
              </a:rPr>
              <a:t>Galiema</a:t>
            </a:r>
            <a:r>
              <a:rPr lang="en-ZA" sz="2800" i="1" dirty="0" smtClean="0">
                <a:latin typeface="Century Gothic" panose="020B0502020202020204" pitchFamily="34" charset="0"/>
              </a:rPr>
              <a:t> hoe </a:t>
            </a:r>
            <a:r>
              <a:rPr lang="en-ZA" sz="2800" dirty="0" smtClean="0">
                <a:latin typeface="Century Gothic" panose="020B0502020202020204" pitchFamily="34" charset="0"/>
              </a:rPr>
              <a:t>is a traditional African song sung during a game of skipping rope. </a:t>
            </a:r>
          </a:p>
          <a:p>
            <a:endParaRPr lang="en-ZA" sz="2800" dirty="0" smtClean="0">
              <a:latin typeface="Century Gothic" panose="020B0502020202020204" pitchFamily="34" charset="0"/>
            </a:endParaRPr>
          </a:p>
          <a:p>
            <a:r>
              <a:rPr lang="en-ZA" sz="2800" dirty="0" smtClean="0">
                <a:latin typeface="Century Gothic" panose="020B0502020202020204" pitchFamily="34" charset="0"/>
              </a:rPr>
              <a:t>It is known and used cross-culturally in South Africa and is also sung in multiple languages.</a:t>
            </a:r>
            <a:endParaRPr lang="en-ZA" sz="2800" dirty="0">
              <a:latin typeface="Century Gothic" panose="020B0502020202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3AC4B-F37E-4F81-8388-BF1F5D7BD590}" type="slidenum">
              <a:rPr lang="en-ZA" smtClean="0"/>
              <a:pPr/>
              <a:t>3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165655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ZA" dirty="0" smtClean="0"/>
              <a:t>My </a:t>
            </a:r>
            <a:r>
              <a:rPr lang="en-ZA" dirty="0" err="1" smtClean="0"/>
              <a:t>naam</a:t>
            </a:r>
            <a:r>
              <a:rPr lang="en-ZA" dirty="0" smtClean="0"/>
              <a:t> is </a:t>
            </a:r>
            <a:r>
              <a:rPr lang="en-ZA" dirty="0" err="1" smtClean="0"/>
              <a:t>Galiema</a:t>
            </a:r>
            <a:r>
              <a:rPr lang="en-ZA" dirty="0" smtClean="0"/>
              <a:t> hoe!</a:t>
            </a:r>
            <a:endParaRPr lang="en-ZA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691019" y="3926800"/>
            <a:ext cx="2573042" cy="502920"/>
          </a:xfrm>
        </p:spPr>
        <p:txBody>
          <a:bodyPr>
            <a:normAutofit fontScale="62500" lnSpcReduction="20000"/>
          </a:bodyPr>
          <a:lstStyle/>
          <a:p>
            <a:r>
              <a:rPr lang="en-ZA" dirty="0" smtClean="0"/>
              <a:t>1991</a:t>
            </a:r>
          </a:p>
          <a:p>
            <a:r>
              <a:rPr lang="en-ZA" sz="1700" dirty="0" smtClean="0"/>
              <a:t>For the Sesotho version of this song, see ‘</a:t>
            </a:r>
            <a:r>
              <a:rPr lang="en-ZA" sz="1700" dirty="0" err="1" smtClean="0"/>
              <a:t>Antoni</a:t>
            </a:r>
            <a:r>
              <a:rPr lang="en-ZA" sz="1700" dirty="0" smtClean="0"/>
              <a:t> </a:t>
            </a:r>
            <a:r>
              <a:rPr lang="en-ZA" sz="1700" dirty="0" err="1" smtClean="0"/>
              <a:t>ke</a:t>
            </a:r>
            <a:r>
              <a:rPr lang="en-ZA" sz="1700" dirty="0" smtClean="0"/>
              <a:t> </a:t>
            </a:r>
            <a:r>
              <a:rPr lang="en-ZA" sz="1700" dirty="0" err="1" smtClean="0"/>
              <a:t>bo</a:t>
            </a:r>
            <a:r>
              <a:rPr lang="en-ZA" sz="1700" dirty="0" smtClean="0"/>
              <a:t> </a:t>
            </a:r>
            <a:r>
              <a:rPr lang="en-ZA" sz="1700" dirty="0" err="1" smtClean="0"/>
              <a:t>mang</a:t>
            </a:r>
            <a:r>
              <a:rPr lang="en-ZA" sz="1700" dirty="0" smtClean="0"/>
              <a:t> bale’</a:t>
            </a:r>
            <a:endParaRPr lang="en-ZA" sz="17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759998" y="3258160"/>
            <a:ext cx="3416300" cy="502920"/>
          </a:xfrm>
        </p:spPr>
        <p:txBody>
          <a:bodyPr>
            <a:normAutofit/>
          </a:bodyPr>
          <a:lstStyle/>
          <a:p>
            <a:r>
              <a:rPr lang="en-ZA" sz="1100" dirty="0" smtClean="0">
                <a:solidFill>
                  <a:schemeClr val="tx1"/>
                </a:solidFill>
              </a:rPr>
              <a:t>© </a:t>
            </a:r>
            <a:r>
              <a:rPr lang="en-ZA" sz="1100" dirty="0" err="1" smtClean="0">
                <a:solidFill>
                  <a:schemeClr val="tx1"/>
                </a:solidFill>
              </a:rPr>
              <a:t>Meyerowitz</a:t>
            </a:r>
            <a:r>
              <a:rPr lang="en-ZA" sz="1100" dirty="0" smtClean="0">
                <a:solidFill>
                  <a:schemeClr val="tx1"/>
                </a:solidFill>
              </a:rPr>
              <a:t> B, </a:t>
            </a:r>
            <a:r>
              <a:rPr lang="en-ZA" sz="1100" dirty="0" err="1" smtClean="0">
                <a:solidFill>
                  <a:schemeClr val="tx1"/>
                </a:solidFill>
              </a:rPr>
              <a:t>Copans</a:t>
            </a:r>
            <a:r>
              <a:rPr lang="en-ZA" sz="1100" dirty="0" smtClean="0">
                <a:solidFill>
                  <a:schemeClr val="tx1"/>
                </a:solidFill>
              </a:rPr>
              <a:t> J, and Welch T</a:t>
            </a:r>
            <a:endParaRPr lang="en-ZA" sz="1100" dirty="0">
              <a:solidFill>
                <a:schemeClr val="tx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1019" y="1678303"/>
            <a:ext cx="2682472" cy="2408129"/>
          </a:xfrm>
          <a:prstGeom prst="rect">
            <a:avLst/>
          </a:prstGeom>
        </p:spPr>
      </p:pic>
      <p:sp>
        <p:nvSpPr>
          <p:cNvPr id="12" name="Subtitle 11"/>
          <p:cNvSpPr>
            <a:spLocks noGrp="1"/>
          </p:cNvSpPr>
          <p:nvPr>
            <p:ph type="subTitle" idx="1"/>
          </p:nvPr>
        </p:nvSpPr>
        <p:spPr>
          <a:xfrm>
            <a:off x="3759998" y="1241288"/>
            <a:ext cx="3428728" cy="437015"/>
          </a:xfrm>
        </p:spPr>
        <p:txBody>
          <a:bodyPr/>
          <a:lstStyle/>
          <a:p>
            <a:r>
              <a:rPr lang="en-ZA" dirty="0" smtClean="0"/>
              <a:t>  </a:t>
            </a:r>
            <a:endParaRPr lang="en-ZA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54262" y="3754356"/>
            <a:ext cx="724569" cy="254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9298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ASP Colours">
      <a:dk1>
        <a:sysClr val="windowText" lastClr="000000"/>
      </a:dk1>
      <a:lt1>
        <a:sysClr val="window" lastClr="FFFFFF"/>
      </a:lt1>
      <a:dk2>
        <a:srgbClr val="8ECCD2"/>
      </a:dk2>
      <a:lt2>
        <a:srgbClr val="B65C8C"/>
      </a:lt2>
      <a:accent1>
        <a:srgbClr val="D18129"/>
      </a:accent1>
      <a:accent2>
        <a:srgbClr val="D89F2D"/>
      </a:accent2>
      <a:accent3>
        <a:srgbClr val="ADA634"/>
      </a:accent3>
      <a:accent4>
        <a:srgbClr val="808438"/>
      </a:accent4>
      <a:accent5>
        <a:srgbClr val="358888"/>
      </a:accent5>
      <a:accent6>
        <a:srgbClr val="2E73A4"/>
      </a:accent6>
      <a:hlink>
        <a:srgbClr val="12679B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ASP Colours">
      <a:dk1>
        <a:sysClr val="windowText" lastClr="000000"/>
      </a:dk1>
      <a:lt1>
        <a:sysClr val="window" lastClr="FFFFFF"/>
      </a:lt1>
      <a:dk2>
        <a:srgbClr val="8ECCD2"/>
      </a:dk2>
      <a:lt2>
        <a:srgbClr val="B65C8C"/>
      </a:lt2>
      <a:accent1>
        <a:srgbClr val="D18129"/>
      </a:accent1>
      <a:accent2>
        <a:srgbClr val="D89F2D"/>
      </a:accent2>
      <a:accent3>
        <a:srgbClr val="ADA634"/>
      </a:accent3>
      <a:accent4>
        <a:srgbClr val="808438"/>
      </a:accent4>
      <a:accent5>
        <a:srgbClr val="358888"/>
      </a:accent5>
      <a:accent6>
        <a:srgbClr val="2E73A4"/>
      </a:accent6>
      <a:hlink>
        <a:srgbClr val="12679B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92ED1A76A930F4F829A863EC4A2EB06" ma:contentTypeVersion="0" ma:contentTypeDescription="Create a new document." ma:contentTypeScope="" ma:versionID="71bc256c68b347255def54578a5a02e1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7AB210E-1B18-4E1D-BA6A-63FF661BE515}">
  <ds:schemaRefs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27A52E21-B4D3-45E2-A331-76A9D4123F9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A150DC60-5DA1-4FCD-9433-00D40525543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517</TotalTime>
  <Words>269</Words>
  <Application>Microsoft Office PowerPoint</Application>
  <PresentationFormat>Custom</PresentationFormat>
  <Paragraphs>36</Paragraphs>
  <Slides>4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Century Gothic</vt:lpstr>
      <vt:lpstr>Office Theme</vt:lpstr>
      <vt:lpstr>1_Office Theme</vt:lpstr>
      <vt:lpstr>My naam is Galiema hoe!</vt:lpstr>
      <vt:lpstr>PowerPoint Presentation</vt:lpstr>
      <vt:lpstr>PowerPoint Presentation</vt:lpstr>
      <vt:lpstr>My naam is Galiema hoe!</vt:lpstr>
    </vt:vector>
  </TitlesOfParts>
  <Company>Grizli777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Natalie</dc:creator>
  <cp:lastModifiedBy>Monge</cp:lastModifiedBy>
  <cp:revision>63</cp:revision>
  <dcterms:created xsi:type="dcterms:W3CDTF">2013-05-14T11:31:04Z</dcterms:created>
  <dcterms:modified xsi:type="dcterms:W3CDTF">2013-08-02T09:50:13Z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0x010100392ED1A76A930F4F829A863EC4A2EB06</vt:lpwstr>
  </property>
</Properties>
</file>