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3574-193E-42F3-A8AE-2419B3D57AE4}" type="datetimeFigureOut">
              <a:rPr lang="en-ZA" smtClean="0"/>
              <a:t>2013/06/17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2F2A-F226-4A65-B259-5AA75403E5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27161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3574-193E-42F3-A8AE-2419B3D57AE4}" type="datetimeFigureOut">
              <a:rPr lang="en-ZA" smtClean="0"/>
              <a:t>2013/06/17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2F2A-F226-4A65-B259-5AA75403E5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70781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3574-193E-42F3-A8AE-2419B3D57AE4}" type="datetimeFigureOut">
              <a:rPr lang="en-ZA" smtClean="0"/>
              <a:t>2013/06/17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2F2A-F226-4A65-B259-5AA75403E5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48028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3574-193E-42F3-A8AE-2419B3D57AE4}" type="datetimeFigureOut">
              <a:rPr lang="en-ZA" smtClean="0"/>
              <a:t>2013/06/17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2F2A-F226-4A65-B259-5AA75403E5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89327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3574-193E-42F3-A8AE-2419B3D57AE4}" type="datetimeFigureOut">
              <a:rPr lang="en-ZA" smtClean="0"/>
              <a:t>2013/06/17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2F2A-F226-4A65-B259-5AA75403E5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6807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3574-193E-42F3-A8AE-2419B3D57AE4}" type="datetimeFigureOut">
              <a:rPr lang="en-ZA" smtClean="0"/>
              <a:t>2013/06/17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2F2A-F226-4A65-B259-5AA75403E5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0995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3574-193E-42F3-A8AE-2419B3D57AE4}" type="datetimeFigureOut">
              <a:rPr lang="en-ZA" smtClean="0"/>
              <a:t>2013/06/17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2F2A-F226-4A65-B259-5AA75403E5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4531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3574-193E-42F3-A8AE-2419B3D57AE4}" type="datetimeFigureOut">
              <a:rPr lang="en-ZA" smtClean="0"/>
              <a:t>2013/06/17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2F2A-F226-4A65-B259-5AA75403E5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6536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3574-193E-42F3-A8AE-2419B3D57AE4}" type="datetimeFigureOut">
              <a:rPr lang="en-ZA" smtClean="0"/>
              <a:t>2013/06/17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2F2A-F226-4A65-B259-5AA75403E5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87896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3574-193E-42F3-A8AE-2419B3D57AE4}" type="datetimeFigureOut">
              <a:rPr lang="en-ZA" smtClean="0"/>
              <a:t>2013/06/17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2F2A-F226-4A65-B259-5AA75403E5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7903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3574-193E-42F3-A8AE-2419B3D57AE4}" type="datetimeFigureOut">
              <a:rPr lang="en-ZA" smtClean="0"/>
              <a:t>2013/06/17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2F2A-F226-4A65-B259-5AA75403E5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4864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13574-193E-42F3-A8AE-2419B3D57AE4}" type="datetimeFigureOut">
              <a:rPr lang="en-ZA" smtClean="0"/>
              <a:t>2013/06/17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32F2A-F226-4A65-B259-5AA75403E5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70414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</p:spPr>
        <p:txBody>
          <a:bodyPr>
            <a:noAutofit/>
          </a:bodyPr>
          <a:lstStyle/>
          <a:p>
            <a:r>
              <a:rPr lang="en-US" sz="7200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Never</a:t>
            </a:r>
            <a:r>
              <a:rPr lang="en-US" sz="7200" i="1" u="sng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72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tell</a:t>
            </a:r>
            <a:r>
              <a:rPr lang="en-US" sz="7200" i="1" u="sng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a lie</a:t>
            </a:r>
            <a:endParaRPr lang="en-ZA" sz="7200" i="1" u="sng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600200"/>
            <a:ext cx="383968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029860" y="5589240"/>
            <a:ext cx="435856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ZANTHE GOEDHALS</a:t>
            </a:r>
            <a:endParaRPr lang="en-US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818" y="5035688"/>
            <a:ext cx="1377582" cy="48154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952502" y="5435932"/>
            <a:ext cx="2635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n w="50800"/>
                <a:solidFill>
                  <a:srgbClr val="FF0066"/>
                </a:solidFill>
              </a:rPr>
              <a:t>Written and illustrated by</a:t>
            </a:r>
            <a:endParaRPr lang="en-ZA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15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Britannic Bold" pitchFamily="34" charset="0"/>
              </a:rPr>
              <a:t>Puppet was very glad that mouse gave her some flowers, they </a:t>
            </a:r>
            <a:r>
              <a:rPr lang="en-US" sz="2400" dirty="0" err="1" smtClean="0">
                <a:latin typeface="Britannic Bold" pitchFamily="34" charset="0"/>
              </a:rPr>
              <a:t>bedame</a:t>
            </a:r>
            <a:r>
              <a:rPr lang="en-US" sz="2400" dirty="0" smtClean="0">
                <a:latin typeface="Britannic Bold" pitchFamily="34" charset="0"/>
              </a:rPr>
              <a:t> best friends from that moment on!</a:t>
            </a:r>
            <a:endParaRPr lang="en-ZA" sz="2400" dirty="0">
              <a:latin typeface="Britannic Bold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0130">
            <a:off x="3305906" y="1276488"/>
            <a:ext cx="5324239" cy="469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645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FF00"/>
                </a:solidFill>
                <a:latin typeface="Algerian" pitchFamily="82" charset="0"/>
              </a:rPr>
              <a:t>NEVER TELL A LIE</a:t>
            </a:r>
            <a:endParaRPr lang="en-ZA" sz="7200" dirty="0">
              <a:solidFill>
                <a:srgbClr val="00FF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00B0F0"/>
                </a:solidFill>
              </a:rPr>
              <a:t>This story is about teaching children not to tell a lie, even if </a:t>
            </a:r>
            <a:r>
              <a:rPr lang="en-US" sz="4000" smtClean="0">
                <a:solidFill>
                  <a:srgbClr val="00B0F0"/>
                </a:solidFill>
              </a:rPr>
              <a:t>you meant </a:t>
            </a:r>
            <a:r>
              <a:rPr lang="en-US" sz="4000" dirty="0" smtClean="0">
                <a:solidFill>
                  <a:srgbClr val="00B0F0"/>
                </a:solidFill>
              </a:rPr>
              <a:t>it as a </a:t>
            </a:r>
            <a:r>
              <a:rPr lang="en-US" sz="4000" dirty="0">
                <a:solidFill>
                  <a:srgbClr val="00B0F0"/>
                </a:solidFill>
              </a:rPr>
              <a:t>j</a:t>
            </a:r>
            <a:r>
              <a:rPr lang="en-US" sz="4000" dirty="0" smtClean="0">
                <a:solidFill>
                  <a:srgbClr val="00B0F0"/>
                </a:solidFill>
              </a:rPr>
              <a:t>oke do not tell lies…  </a:t>
            </a:r>
          </a:p>
          <a:p>
            <a:pPr marL="0" indent="0">
              <a:buNone/>
            </a:pPr>
            <a:endParaRPr lang="en-US" sz="40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00B0F0"/>
                </a:solidFill>
              </a:rPr>
              <a:t>Illustrated by- </a:t>
            </a:r>
            <a:r>
              <a:rPr lang="en-US" sz="4000" dirty="0" err="1" smtClean="0">
                <a:solidFill>
                  <a:srgbClr val="00B0F0"/>
                </a:solidFill>
              </a:rPr>
              <a:t>Zanthé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00B0F0"/>
                </a:solidFill>
              </a:rPr>
              <a:t>Goedhals</a:t>
            </a:r>
            <a:endParaRPr lang="en-ZA" sz="4000" dirty="0">
              <a:solidFill>
                <a:srgbClr val="00B0F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68960"/>
            <a:ext cx="3384376" cy="328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040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  1</a:t>
            </a:r>
            <a:endParaRPr lang="en-Z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Britannic Bold" pitchFamily="34" charset="0"/>
              </a:rPr>
              <a:t>One sunny Saturday  afternoon, a little puppet walked past a mouse who was chewing a piece of cheese.</a:t>
            </a:r>
            <a:endParaRPr lang="en-ZA" sz="2400" dirty="0">
              <a:latin typeface="Britannic Bold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775" y="2790825"/>
            <a:ext cx="1822450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775" y="642886"/>
            <a:ext cx="4819650" cy="5738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32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Britannic Bold" pitchFamily="34" charset="0"/>
              </a:rPr>
              <a:t>Then the little puppet asked the mouse: “Can I also have a piece of your cheese?” Then the mouse replied: “No, you can’t have a piece of my cheese!” </a:t>
            </a:r>
            <a:endParaRPr lang="en-ZA" sz="2400" dirty="0">
              <a:latin typeface="Britannic Bold" pitchFamily="34" charset="0"/>
            </a:endParaRPr>
          </a:p>
        </p:txBody>
      </p:sp>
      <p:pic>
        <p:nvPicPr>
          <p:cNvPr id="2050" name="Picture 2" descr="C:\Users\Student\Documents\FUTUREVISTA V2 PS MEDIA DISK\2012 Futurevista ClipArt Collection - Bonus\FOOD-CHEESE 2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958" y="2553583"/>
            <a:ext cx="1303934" cy="1292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916832"/>
            <a:ext cx="4587378" cy="2448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395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Britannic Bold" pitchFamily="34" charset="0"/>
              </a:rPr>
              <a:t>Then the puppet asked the mouse: “Then would you tell me where you found that cheese?” “Yes, I found the cheese at the front door!”</a:t>
            </a:r>
            <a:endParaRPr lang="en-ZA" sz="2400" dirty="0">
              <a:latin typeface="Britannic Bold" pitchFamily="34" charset="0"/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77478"/>
            <a:ext cx="3168352" cy="5871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023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Britannic Bold" pitchFamily="34" charset="0"/>
              </a:rPr>
              <a:t>Then the little puppet walked to the front door and found nothing.</a:t>
            </a:r>
            <a:endParaRPr lang="en-ZA" sz="2400" dirty="0">
              <a:latin typeface="Britannic Bold" pitchFamily="34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725" y="350326"/>
            <a:ext cx="4216400" cy="5698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88640"/>
            <a:ext cx="4752528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612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Britannic Bold" pitchFamily="34" charset="0"/>
              </a:rPr>
              <a:t>Then the puppet went back to the mouse and screamed: “YOU SAID THERE WOULD BE CHEESE AT THE FRONT DOOR, BUT YOU LIED!”</a:t>
            </a:r>
            <a:endParaRPr lang="en-ZA" sz="2400" dirty="0">
              <a:latin typeface="Britannic Bold" pitchFamily="34" charset="0"/>
            </a:endParaRPr>
          </a:p>
        </p:txBody>
      </p:sp>
      <p:pic>
        <p:nvPicPr>
          <p:cNvPr id="5122" name="Picture 2" descr="C:\Users\Student\Documents\FUTUREVISTA V2 PS MEDIA DISK\2012 Futurevista ClipArt Collection - Bonus\RODENT-MOUSE 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44824"/>
            <a:ext cx="3103830" cy="3468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88640"/>
            <a:ext cx="5184576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171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Britannic Bold" pitchFamily="34" charset="0"/>
              </a:rPr>
              <a:t>“I am so sorry that I   lied to you, puppet, I didn’t really mean to lie to you!”  </a:t>
            </a:r>
            <a:endParaRPr lang="en-ZA" sz="2400" dirty="0">
              <a:latin typeface="Britannic Bold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524" y="908720"/>
            <a:ext cx="4876801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352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Britannic Bold" pitchFamily="34" charset="0"/>
              </a:rPr>
              <a:t>Then the puppet said: “I shall never talk to you again!”   Then mouse was very sad about what he did. </a:t>
            </a:r>
            <a:endParaRPr lang="en-ZA" sz="2400" dirty="0">
              <a:latin typeface="Britannic Bold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060848"/>
            <a:ext cx="2736304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853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Britannic Bold" pitchFamily="34" charset="0"/>
              </a:rPr>
              <a:t>The next day, mouse said that he was very very sorry, but puppet didn’t forgive him, then mouse gave puppet some flowers!</a:t>
            </a:r>
            <a:endParaRPr lang="en-ZA" sz="2400" dirty="0">
              <a:latin typeface="Britannic Bold" pitchFamily="34" charset="0"/>
            </a:endParaRPr>
          </a:p>
        </p:txBody>
      </p:sp>
      <p:pic>
        <p:nvPicPr>
          <p:cNvPr id="4098" name="Picture 2" descr="C:\Users\Student\Documents\FUTUREVISTA V2 PS MEDIA DISK\2012 Futurevista ClipArt Collection - Bonus\NATURE-BOUQUET OF FLOWERS FLOWER 8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762" y="2905125"/>
            <a:ext cx="752475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373226"/>
            <a:ext cx="3960440" cy="4144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225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2ED1A76A930F4F829A863EC4A2EB06" ma:contentTypeVersion="0" ma:contentTypeDescription="Create a new document." ma:contentTypeScope="" ma:versionID="71bc256c68b347255def54578a5a02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1E8BCD-30B7-4A5E-BF45-EBA13CABF792}"/>
</file>

<file path=customXml/itemProps2.xml><?xml version="1.0" encoding="utf-8"?>
<ds:datastoreItem xmlns:ds="http://schemas.openxmlformats.org/officeDocument/2006/customXml" ds:itemID="{CFD7817D-D3C4-4AB6-9638-33935A44B08B}"/>
</file>

<file path=customXml/itemProps3.xml><?xml version="1.0" encoding="utf-8"?>
<ds:datastoreItem xmlns:ds="http://schemas.openxmlformats.org/officeDocument/2006/customXml" ds:itemID="{75AC2B35-3F6A-455D-852E-C7B367685A96}"/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264</Words>
  <Application>Microsoft Office PowerPoint</Application>
  <PresentationFormat>On-screen Show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Never tell a lie</vt:lpstr>
      <vt:lpstr>Chapter  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NEVER TELL A LIE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Yolandi Ferreira</cp:lastModifiedBy>
  <cp:revision>19</cp:revision>
  <dcterms:created xsi:type="dcterms:W3CDTF">2013-05-10T06:21:11Z</dcterms:created>
  <dcterms:modified xsi:type="dcterms:W3CDTF">2013-06-17T19:13:28Z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0x010100392ED1A76A930F4F829A863EC4A2EB06</vt:lpwstr>
  </property>
</Properties>
</file>