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12609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34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19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99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4376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816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1982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76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2946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7906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3700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0872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6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642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1354" y="891251"/>
            <a:ext cx="2863175" cy="1001170"/>
          </a:xfrm>
        </p:spPr>
        <p:txBody>
          <a:bodyPr>
            <a:normAutofit/>
          </a:bodyPr>
          <a:lstStyle/>
          <a:p>
            <a:r>
              <a:rPr lang="en-ZA" dirty="0" err="1" smtClean="0"/>
              <a:t>Ngingakwenza</a:t>
            </a:r>
            <a:r>
              <a:rPr lang="en-ZA" dirty="0" smtClean="0"/>
              <a:t> </a:t>
            </a:r>
            <a:r>
              <a:rPr lang="en-ZA" dirty="0" err="1" smtClean="0"/>
              <a:t>lokhu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sz="1800" dirty="0" smtClean="0"/>
              <a:t>I </a:t>
            </a:r>
            <a:r>
              <a:rPr lang="en-ZA" sz="1800" dirty="0" smtClean="0"/>
              <a:t>can do this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</a:t>
            </a:r>
            <a:r>
              <a:rPr lang="en-ZA" dirty="0" smtClean="0"/>
              <a:t>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Cathy </a:t>
            </a:r>
            <a:r>
              <a:rPr lang="en-ZA" dirty="0" err="1" smtClean="0"/>
              <a:t>Feek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936" y="1046753"/>
            <a:ext cx="29432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557" y="664086"/>
            <a:ext cx="3418868" cy="837409"/>
          </a:xfrm>
        </p:spPr>
        <p:txBody>
          <a:bodyPr/>
          <a:lstStyle/>
          <a:p>
            <a:r>
              <a:rPr lang="en-ZA" dirty="0" err="1"/>
              <a:t>Ngingakwenza</a:t>
            </a:r>
            <a:r>
              <a:rPr lang="en-ZA" dirty="0"/>
              <a:t> </a:t>
            </a:r>
            <a:r>
              <a:rPr lang="en-ZA" dirty="0" err="1"/>
              <a:t>lokhu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I can do </a:t>
            </a:r>
            <a:r>
              <a:rPr lang="en-ZA" sz="1800" dirty="0" smtClean="0"/>
              <a:t>this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/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125" y="2499740"/>
            <a:ext cx="3416300" cy="506843"/>
          </a:xfrm>
        </p:spPr>
        <p:txBody>
          <a:bodyPr/>
          <a:lstStyle/>
          <a:p>
            <a:r>
              <a:rPr lang="en-ZA" dirty="0" smtClean="0"/>
              <a:t>Cathy </a:t>
            </a:r>
            <a:r>
              <a:rPr lang="en-ZA" dirty="0" err="1" smtClean="0"/>
              <a:t>Feek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1267200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010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918" y="324092"/>
            <a:ext cx="3553426" cy="415705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19" y="243068"/>
            <a:ext cx="3442987" cy="423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91" y="347241"/>
            <a:ext cx="3543280" cy="3964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175" y="4763"/>
            <a:ext cx="32131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001" y="324091"/>
            <a:ext cx="3939259" cy="399058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276" y="717630"/>
            <a:ext cx="2614709" cy="349629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631" y="1103694"/>
            <a:ext cx="3048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192" y="351287"/>
            <a:ext cx="3318878" cy="415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58" y="520861"/>
            <a:ext cx="2765055" cy="16556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Ngingafunda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9558" y="3750745"/>
            <a:ext cx="233034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read.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42" y="520861"/>
            <a:ext cx="2943808" cy="405855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92</Words>
  <Application>Microsoft Office PowerPoint</Application>
  <PresentationFormat>Custom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Office Theme</vt:lpstr>
      <vt:lpstr>1_Office Theme</vt:lpstr>
      <vt:lpstr>Ngingakwenza lokhu I can do this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Ngingakwenza lokhu I can do this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68</cp:revision>
  <dcterms:created xsi:type="dcterms:W3CDTF">2013-05-14T11:31:04Z</dcterms:created>
  <dcterms:modified xsi:type="dcterms:W3CDTF">2013-07-25T15:00:18Z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