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</p:sldIdLst>
  <p:sldSz cx="7561263" cy="5329238"/>
  <p:notesSz cx="9144000" cy="6858000"/>
  <p:defaultTextStyle>
    <a:defPPr>
      <a:defRPr lang="en-US"/>
    </a:defPPr>
    <a:lvl1pPr marL="0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8275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6549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04824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7309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41373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0964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77922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46197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7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92" y="-72"/>
      </p:cViewPr>
      <p:guideLst>
        <p:guide orient="horz" pos="167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7890B-D44C-4540-957B-B4C9F45062C7}" type="datetimeFigureOut">
              <a:rPr lang="en-ZA" smtClean="0"/>
              <a:pPr/>
              <a:t>2013/08/05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7963" y="514350"/>
            <a:ext cx="36480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EEE3E-DF14-4B9E-B3EA-B4FE4A70224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503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>
            <a:off x="0" y="75775"/>
            <a:ext cx="3245848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243" y="690048"/>
            <a:ext cx="2463488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8573" y="1892422"/>
            <a:ext cx="2392781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" y="4130058"/>
            <a:ext cx="2200020" cy="98086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844171" y="427360"/>
            <a:ext cx="4301394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229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191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924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52851" y="312279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4726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228" y="100800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9228" y="312279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85388" y="368577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2416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 b="80630"/>
          <a:stretch/>
        </p:blipFill>
        <p:spPr>
          <a:xfrm>
            <a:off x="0" y="75775"/>
            <a:ext cx="3245848" cy="79290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3781424" y="4073097"/>
            <a:ext cx="3462933" cy="879033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>
            <a:lvl1pPr marL="0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68275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549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4824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09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373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0964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7922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197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work is licensed under a Creative Commons </a:t>
            </a: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Attribution-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NonCommercial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3.0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Unported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License.</a:t>
            </a:r>
          </a:p>
          <a:p>
            <a:pPr>
              <a:lnSpc>
                <a:spcPts val="800"/>
              </a:lnSpc>
            </a:pPr>
            <a:endParaRPr lang="en-Z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Disclaimer: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Ullat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auditis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eatium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quatis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id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quia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eate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eiciendel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omniscit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fugitat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Puda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sum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faccatus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et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aliquae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reperit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Nullupis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maionec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eperum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perchitint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rerut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ZA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17" y="3749037"/>
            <a:ext cx="694945" cy="237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24" y="3657603"/>
            <a:ext cx="1072898" cy="12313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778520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1833857"/>
            <a:ext cx="3428728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65761" y="1624261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Writer: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65761" y="2290587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Illustrations: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365761" y="293865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Design &amp; Layout: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50366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315468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Designer Name</a:t>
            </a:r>
            <a:endParaRPr lang="en-Z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022977" y="564763"/>
            <a:ext cx="2979824" cy="2979824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36333" y="3986213"/>
            <a:ext cx="832206" cy="411162"/>
          </a:xfrm>
        </p:spPr>
        <p:txBody>
          <a:bodyPr>
            <a:noAutofit/>
          </a:bodyPr>
          <a:lstStyle>
            <a:lvl1pPr algn="ctr">
              <a:lnSpc>
                <a:spcPts val="1200"/>
              </a:lnSpc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Reading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7946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>
            <a:off x="0" y="75775"/>
            <a:ext cx="3245848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243" y="690048"/>
            <a:ext cx="2463488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8573" y="1892422"/>
            <a:ext cx="2392781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" y="4130058"/>
            <a:ext cx="2200020" cy="98086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844171" y="427360"/>
            <a:ext cx="4301394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7748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27361" y="427360"/>
            <a:ext cx="4301394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 flipH="1">
            <a:off x="4315415" y="75775"/>
            <a:ext cx="3245848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97775" y="690048"/>
            <a:ext cx="2119454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90106" y="1892422"/>
            <a:ext cx="2127124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8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58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ull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0916" y="690048"/>
            <a:ext cx="4579430" cy="1202373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2630" y="1892422"/>
            <a:ext cx="4596002" cy="2000309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66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ure with Text Bo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90261" y="1629961"/>
            <a:ext cx="4372747" cy="2083297"/>
          </a:xfrm>
          <a:solidFill>
            <a:schemeClr val="tx2"/>
          </a:solidFill>
          <a:ln w="127000">
            <a:solidFill>
              <a:schemeClr val="bg1"/>
            </a:solidFill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Colour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97106" y="1908313"/>
            <a:ext cx="4167051" cy="786295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00371" y="2694610"/>
            <a:ext cx="4160521" cy="69264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8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81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21815"/>
          <a:stretch/>
        </p:blipFill>
        <p:spPr>
          <a:xfrm>
            <a:off x="1619793" y="1162594"/>
            <a:ext cx="5941469" cy="41666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1296568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40" y="566641"/>
            <a:ext cx="1637181" cy="729927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2351905"/>
            <a:ext cx="3428728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65761" y="214230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Writer: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5761" y="2808635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Illustrations: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5761" y="3456707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Translated by: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302171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367273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Designer 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6254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8173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27361" y="427360"/>
            <a:ext cx="4301394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 flipH="1">
            <a:off x="4315415" y="75775"/>
            <a:ext cx="3245848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97775" y="690048"/>
            <a:ext cx="2119454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90106" y="1892422"/>
            <a:ext cx="2127124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8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69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8451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79634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Full Page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85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6909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191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29708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52851" y="312279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6944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228" y="100800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9228" y="312279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85388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72200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 b="80630"/>
          <a:stretch/>
        </p:blipFill>
        <p:spPr>
          <a:xfrm>
            <a:off x="0" y="75775"/>
            <a:ext cx="3245848" cy="79290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3781424" y="4073097"/>
            <a:ext cx="3462933" cy="879033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>
            <a:lvl1pPr marL="0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68275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549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4824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09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373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0964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7922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197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This work is licensed under a Creative Commons Attribution </a:t>
            </a: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(CC-BY) Version 3.0 </a:t>
            </a:r>
            <a:r>
              <a:rPr lang="en-ZA" sz="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Unported</a:t>
            </a: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 Licence</a:t>
            </a:r>
          </a:p>
          <a:p>
            <a:pPr>
              <a:lnSpc>
                <a:spcPts val="800"/>
              </a:lnSpc>
            </a:pPr>
            <a:endParaRPr lang="en-ZA" sz="8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Disclaimer: You are free to download, copy, translate or adapt this story and use the illustrations as long as you attribute or credit the original author/s and illustrator/s.</a:t>
            </a:r>
            <a:endParaRPr lang="en-ZA" sz="800" dirty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17" y="3749037"/>
            <a:ext cx="694945" cy="237744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778520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1833857"/>
            <a:ext cx="3428728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65761" y="1624261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Writer: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65761" y="2290587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Illustrations: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365761" y="293865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Translated by: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50366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315468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Translator Name</a:t>
            </a:r>
            <a:endParaRPr lang="en-Z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022977" y="564763"/>
            <a:ext cx="2979824" cy="2979824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65761" y="355483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Date of Publication:</a:t>
            </a:r>
            <a:endParaRPr lang="en-ZA" dirty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377086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Translater</a:t>
            </a:r>
            <a:r>
              <a:rPr lang="en-US" dirty="0" smtClean="0"/>
              <a:t> 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4993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ull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0916" y="690048"/>
            <a:ext cx="4579430" cy="1202373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2630" y="1892422"/>
            <a:ext cx="4596002" cy="2000309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ure with Text Bo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570842" y="1624590"/>
            <a:ext cx="4419578" cy="2080058"/>
          </a:xfrm>
          <a:solidFill>
            <a:schemeClr val="tx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97106" y="1770017"/>
            <a:ext cx="4167051" cy="924591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00371" y="2694610"/>
            <a:ext cx="4160521" cy="858488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8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3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21815"/>
          <a:stretch/>
        </p:blipFill>
        <p:spPr>
          <a:xfrm>
            <a:off x="1619793" y="1162594"/>
            <a:ext cx="5941469" cy="41666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1296568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40" y="566641"/>
            <a:ext cx="1637181" cy="729927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2351905"/>
            <a:ext cx="3428728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65761" y="214230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Writer: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5761" y="2808635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Illustrations: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5761" y="3456707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Design &amp; Layout: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302171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367273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Designer 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4280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47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8451" y="368577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4976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Full Page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4439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093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063" y="213417"/>
            <a:ext cx="6805137" cy="888206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3" y="1243489"/>
            <a:ext cx="6805137" cy="3517051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7561263" cy="5329238"/>
            <a:chOff x="0" y="0"/>
            <a:chExt cx="7561263" cy="5329238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0" y="360000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0" y="4785506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36000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720436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83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70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l" defTabSz="736549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736549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54024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22300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90574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58849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063" y="213417"/>
            <a:ext cx="6805137" cy="888206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3" y="1243489"/>
            <a:ext cx="6805137" cy="3517051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7561263" cy="5329238"/>
            <a:chOff x="0" y="0"/>
            <a:chExt cx="7561263" cy="5329238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0" y="360000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0" y="4785506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36000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720436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189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hdr="0" ftr="0" dt="0"/>
  <p:txStyles>
    <p:titleStyle>
      <a:lvl1pPr algn="l" defTabSz="736549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736549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1pPr>
      <a:lvl2pPr marL="654024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2pPr>
      <a:lvl3pPr marL="1022300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3pPr>
      <a:lvl4pPr marL="1390574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4pPr>
      <a:lvl5pPr marL="1758849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2651" y="797442"/>
            <a:ext cx="3253563" cy="871695"/>
          </a:xfrm>
        </p:spPr>
        <p:txBody>
          <a:bodyPr>
            <a:normAutofit/>
          </a:bodyPr>
          <a:lstStyle/>
          <a:p>
            <a:r>
              <a:rPr lang="en-ZA" sz="2000" dirty="0" err="1" smtClean="0">
                <a:latin typeface="Century Gothic" pitchFamily="34" charset="0"/>
              </a:rPr>
              <a:t>Nanjoosi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n’efiiri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edatu</a:t>
            </a:r>
            <a:r>
              <a:rPr lang="en-ZA" sz="2000" dirty="0" smtClean="0">
                <a:latin typeface="Century Gothic" pitchFamily="34" charset="0"/>
              </a:rPr>
              <a:t/>
            </a:r>
            <a:br>
              <a:rPr lang="en-ZA" sz="2000" dirty="0" smtClean="0">
                <a:latin typeface="Century Gothic" pitchFamily="34" charset="0"/>
              </a:rPr>
            </a:br>
            <a:r>
              <a:rPr lang="en-ZA" sz="1600" dirty="0" err="1" smtClean="0">
                <a:latin typeface="Century Gothic" pitchFamily="34" charset="0"/>
              </a:rPr>
              <a:t>Nozibele</a:t>
            </a:r>
            <a:r>
              <a:rPr lang="en-ZA" sz="1600" dirty="0" smtClean="0">
                <a:latin typeface="Century Gothic" pitchFamily="34" charset="0"/>
              </a:rPr>
              <a:t> and the Three Hairs </a:t>
            </a:r>
            <a:endParaRPr lang="en-ZA" sz="1600" dirty="0">
              <a:latin typeface="Century Gothi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8573" y="1733108"/>
            <a:ext cx="2392781" cy="2159624"/>
          </a:xfrm>
        </p:spPr>
        <p:txBody>
          <a:bodyPr/>
          <a:lstStyle/>
          <a:p>
            <a:pPr algn="ctr"/>
            <a:r>
              <a:rPr lang="en-ZA" dirty="0" smtClean="0">
                <a:latin typeface="Century Gothic" pitchFamily="34" charset="0"/>
              </a:rPr>
              <a:t>This version in </a:t>
            </a:r>
            <a:r>
              <a:rPr lang="en-ZA" dirty="0" err="1" smtClean="0">
                <a:latin typeface="Century Gothic" pitchFamily="34" charset="0"/>
              </a:rPr>
              <a:t>Lunyole</a:t>
            </a:r>
            <a:r>
              <a:rPr lang="en-ZA" dirty="0" smtClean="0">
                <a:latin typeface="Century Gothic" pitchFamily="34" charset="0"/>
              </a:rPr>
              <a:t> by </a:t>
            </a:r>
            <a:r>
              <a:rPr lang="en-ZA" dirty="0" err="1" smtClean="0">
                <a:latin typeface="Century Gothic" pitchFamily="34" charset="0"/>
              </a:rPr>
              <a:t>Gershom</a:t>
            </a:r>
            <a:r>
              <a:rPr lang="en-ZA" dirty="0" smtClean="0">
                <a:latin typeface="Century Gothic" pitchFamily="34" charset="0"/>
              </a:rPr>
              <a:t> </a:t>
            </a:r>
            <a:r>
              <a:rPr lang="en-ZA" dirty="0" err="1" smtClean="0">
                <a:latin typeface="Century Gothic" pitchFamily="34" charset="0"/>
              </a:rPr>
              <a:t>Hirome</a:t>
            </a:r>
            <a:endParaRPr lang="en-ZA" dirty="0" smtClean="0">
              <a:latin typeface="Century Gothic" pitchFamily="34" charset="0"/>
            </a:endParaRPr>
          </a:p>
          <a:p>
            <a:pPr algn="ctr"/>
            <a:endParaRPr lang="en-ZA" dirty="0" smtClean="0">
              <a:latin typeface="Century Gothic" pitchFamily="34" charset="0"/>
            </a:endParaRPr>
          </a:p>
          <a:p>
            <a:pPr algn="ctr"/>
            <a:r>
              <a:rPr lang="en-ZA" dirty="0" smtClean="0">
                <a:latin typeface="Century Gothic" pitchFamily="34" charset="0"/>
              </a:rPr>
              <a:t>Illustrated by </a:t>
            </a:r>
            <a:r>
              <a:rPr lang="en-ZA" dirty="0" err="1" smtClean="0">
                <a:latin typeface="Century Gothic" pitchFamily="34" charset="0"/>
              </a:rPr>
              <a:t>Wiehan</a:t>
            </a:r>
            <a:r>
              <a:rPr lang="en-ZA" dirty="0" smtClean="0">
                <a:latin typeface="Century Gothic" pitchFamily="34" charset="0"/>
              </a:rPr>
              <a:t> de </a:t>
            </a:r>
            <a:r>
              <a:rPr lang="en-ZA" dirty="0" err="1" smtClean="0">
                <a:latin typeface="Century Gothic" pitchFamily="34" charset="0"/>
              </a:rPr>
              <a:t>Jager</a:t>
            </a:r>
            <a:r>
              <a:rPr lang="en-ZA" dirty="0" smtClean="0">
                <a:latin typeface="Century Gothic" pitchFamily="34" charset="0"/>
              </a:rPr>
              <a:t> </a:t>
            </a:r>
            <a:endParaRPr lang="en-ZA" dirty="0">
              <a:latin typeface="Century Gothic" pitchFamily="34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>
          <a:xfrm>
            <a:off x="3501756" y="1084521"/>
            <a:ext cx="3536998" cy="3536998"/>
          </a:xfrm>
        </p:spPr>
      </p:pic>
    </p:spTree>
    <p:extLst>
      <p:ext uri="{BB962C8B-B14F-4D97-AF65-F5344CB8AC3E}">
        <p14:creationId xmlns:p14="http://schemas.microsoft.com/office/powerpoint/2010/main" val="33813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2851" y="400050"/>
            <a:ext cx="2330349" cy="4360491"/>
          </a:xfrm>
        </p:spPr>
        <p:txBody>
          <a:bodyPr>
            <a:noAutofit/>
          </a:bodyPr>
          <a:lstStyle/>
          <a:p>
            <a:r>
              <a:rPr lang="en-ZA" sz="2000" dirty="0" err="1" smtClean="0">
                <a:latin typeface="Century Gothic" pitchFamily="34" charset="0"/>
              </a:rPr>
              <a:t>Nga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embwa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eroma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njalire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obuliri</a:t>
            </a:r>
            <a:r>
              <a:rPr lang="en-ZA" sz="2000" dirty="0" smtClean="0">
                <a:latin typeface="Century Gothic" pitchFamily="34" charset="0"/>
              </a:rPr>
              <a:t>.</a:t>
            </a:r>
          </a:p>
          <a:p>
            <a:r>
              <a:rPr lang="en-ZA" sz="2000" dirty="0" err="1" smtClean="0">
                <a:latin typeface="Century Gothic" pitchFamily="34" charset="0"/>
              </a:rPr>
              <a:t>Nanjoosi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gagaluhamo</a:t>
            </a:r>
            <a:r>
              <a:rPr lang="en-ZA" sz="2000" dirty="0" smtClean="0">
                <a:latin typeface="Century Gothic" pitchFamily="34" charset="0"/>
              </a:rPr>
              <a:t>, </a:t>
            </a:r>
            <a:r>
              <a:rPr lang="en-ZA" sz="2000" dirty="0" err="1">
                <a:latin typeface="Century Gothic" pitchFamily="34" charset="0"/>
              </a:rPr>
              <a:t>E</a:t>
            </a:r>
            <a:r>
              <a:rPr lang="en-ZA" sz="2000" dirty="0" err="1" smtClean="0">
                <a:latin typeface="Century Gothic" pitchFamily="34" charset="0"/>
              </a:rPr>
              <a:t>sse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sinalira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ngaho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mbwa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obuliri</a:t>
            </a:r>
            <a:r>
              <a:rPr lang="en-ZA" sz="2000" dirty="0" smtClean="0">
                <a:latin typeface="Century Gothic" pitchFamily="34" charset="0"/>
              </a:rPr>
              <a:t>.”</a:t>
            </a:r>
          </a:p>
          <a:p>
            <a:r>
              <a:rPr lang="en-ZA" sz="2000" dirty="0" smtClean="0">
                <a:latin typeface="Century Gothic" pitchFamily="34" charset="0"/>
              </a:rPr>
              <a:t>“</a:t>
            </a:r>
            <a:r>
              <a:rPr lang="en-ZA" sz="2000" dirty="0" err="1" smtClean="0">
                <a:latin typeface="Century Gothic" pitchFamily="34" charset="0"/>
              </a:rPr>
              <a:t>Yaala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obuliri</a:t>
            </a:r>
            <a:r>
              <a:rPr lang="en-ZA" sz="2000" dirty="0" smtClean="0">
                <a:latin typeface="Century Gothic" pitchFamily="34" charset="0"/>
              </a:rPr>
              <a:t>, </a:t>
            </a:r>
            <a:r>
              <a:rPr lang="en-ZA" sz="2000" dirty="0" err="1" smtClean="0">
                <a:latin typeface="Century Gothic" pitchFamily="34" charset="0"/>
              </a:rPr>
              <a:t>panga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nahuhuluma</a:t>
            </a:r>
            <a:r>
              <a:rPr lang="en-ZA" sz="2000" dirty="0" smtClean="0">
                <a:latin typeface="Century Gothic" pitchFamily="34" charset="0"/>
              </a:rPr>
              <a:t>. </a:t>
            </a:r>
            <a:r>
              <a:rPr lang="en-ZA" sz="2000" dirty="0" err="1">
                <a:latin typeface="Century Gothic" pitchFamily="34" charset="0"/>
              </a:rPr>
              <a:t>N</a:t>
            </a:r>
            <a:r>
              <a:rPr lang="en-ZA" sz="2000" dirty="0" err="1" smtClean="0">
                <a:latin typeface="Century Gothic" pitchFamily="34" charset="0"/>
              </a:rPr>
              <a:t>ga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N</a:t>
            </a:r>
            <a:r>
              <a:rPr lang="en-ZA" sz="2000" dirty="0" err="1" smtClean="0">
                <a:latin typeface="Century Gothic" pitchFamily="34" charset="0"/>
              </a:rPr>
              <a:t>anjoosi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gaala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obuliri</a:t>
            </a:r>
            <a:r>
              <a:rPr lang="en-ZA" sz="2000" dirty="0" smtClean="0">
                <a:latin typeface="Century Gothic" pitchFamily="34" charset="0"/>
              </a:rPr>
              <a:t>.</a:t>
            </a:r>
            <a:endParaRPr lang="en-ZA" sz="2000" dirty="0">
              <a:latin typeface="Century Gothic" pitchFamily="34" charset="0"/>
            </a:endParaRPr>
          </a:p>
          <a:p>
            <a:endParaRPr lang="en-ZA" dirty="0" smtClean="0">
              <a:latin typeface="Century Gothic" pitchFamily="34" charset="0"/>
            </a:endParaRP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79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2" y="411480"/>
            <a:ext cx="2330349" cy="4349061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err="1" smtClean="0">
                <a:latin typeface="Century Gothic" pitchFamily="34" charset="0"/>
              </a:rPr>
              <a:t>Ŋahani</a:t>
            </a:r>
            <a:r>
              <a:rPr lang="en-US" sz="2900" dirty="0" smtClean="0">
                <a:latin typeface="Century Gothic" pitchFamily="34" charset="0"/>
              </a:rPr>
              <a:t> </a:t>
            </a:r>
            <a:r>
              <a:rPr lang="en-US" sz="2900" dirty="0" err="1" smtClean="0">
                <a:latin typeface="Century Gothic" pitchFamily="34" charset="0"/>
              </a:rPr>
              <a:t>nja</a:t>
            </a:r>
            <a:r>
              <a:rPr lang="en-US" sz="2900" dirty="0" smtClean="0">
                <a:latin typeface="Century Gothic" pitchFamily="34" charset="0"/>
              </a:rPr>
              <a:t> </a:t>
            </a:r>
            <a:r>
              <a:rPr lang="en-US" sz="2900" dirty="0" err="1" smtClean="0">
                <a:latin typeface="Century Gothic" pitchFamily="34" charset="0"/>
              </a:rPr>
              <a:t>oŋenyuhe</a:t>
            </a:r>
            <a:r>
              <a:rPr lang="en-US" sz="2900" dirty="0" smtClean="0">
                <a:latin typeface="Century Gothic" pitchFamily="34" charset="0"/>
              </a:rPr>
              <a:t> </a:t>
            </a:r>
            <a:r>
              <a:rPr lang="en-US" sz="2900" dirty="0" err="1" smtClean="0">
                <a:latin typeface="Century Gothic" pitchFamily="34" charset="0"/>
              </a:rPr>
              <a:t>ninange</a:t>
            </a:r>
            <a:r>
              <a:rPr lang="en-US" sz="2900" dirty="0" smtClean="0">
                <a:latin typeface="Century Gothic" pitchFamily="34" charset="0"/>
              </a:rPr>
              <a:t>!” </a:t>
            </a:r>
            <a:r>
              <a:rPr lang="en-US" sz="2900" dirty="0" err="1" smtClean="0">
                <a:latin typeface="Century Gothic" pitchFamily="34" charset="0"/>
              </a:rPr>
              <a:t>embwa</a:t>
            </a:r>
            <a:r>
              <a:rPr lang="en-US" sz="2900" dirty="0" smtClean="0">
                <a:latin typeface="Century Gothic" pitchFamily="34" charset="0"/>
              </a:rPr>
              <a:t> </a:t>
            </a:r>
            <a:r>
              <a:rPr lang="en-US" sz="2900" dirty="0" err="1" smtClean="0">
                <a:latin typeface="Century Gothic" pitchFamily="34" charset="0"/>
              </a:rPr>
              <a:t>yaloma</a:t>
            </a:r>
            <a:r>
              <a:rPr lang="en-US" sz="2900" dirty="0" smtClean="0">
                <a:latin typeface="Century Gothic" pitchFamily="34" charset="0"/>
              </a:rPr>
              <a:t>. “</a:t>
            </a:r>
            <a:r>
              <a:rPr lang="en-US" sz="2900" dirty="0" err="1">
                <a:latin typeface="Century Gothic" pitchFamily="34" charset="0"/>
              </a:rPr>
              <a:t>E</a:t>
            </a:r>
            <a:r>
              <a:rPr lang="en-US" sz="2900" dirty="0" err="1" smtClean="0">
                <a:latin typeface="Century Gothic" pitchFamily="34" charset="0"/>
              </a:rPr>
              <a:t>se</a:t>
            </a:r>
            <a:r>
              <a:rPr lang="en-US" sz="2900" dirty="0" smtClean="0">
                <a:latin typeface="Century Gothic" pitchFamily="34" charset="0"/>
              </a:rPr>
              <a:t> </a:t>
            </a:r>
            <a:r>
              <a:rPr lang="en-US" sz="2900" dirty="0" err="1" smtClean="0">
                <a:latin typeface="Century Gothic" pitchFamily="34" charset="0"/>
              </a:rPr>
              <a:t>sipenyuhangaho</a:t>
            </a:r>
            <a:r>
              <a:rPr lang="en-US" sz="2900" dirty="0" smtClean="0">
                <a:latin typeface="Century Gothic" pitchFamily="34" charset="0"/>
              </a:rPr>
              <a:t> </a:t>
            </a:r>
            <a:r>
              <a:rPr lang="en-US" sz="2900" dirty="0" err="1" smtClean="0">
                <a:latin typeface="Century Gothic" pitchFamily="34" charset="0"/>
              </a:rPr>
              <a:t>n’embwa</a:t>
            </a:r>
            <a:r>
              <a:rPr lang="en-US" sz="2900" dirty="0" smtClean="0">
                <a:latin typeface="Century Gothic" pitchFamily="34" charset="0"/>
              </a:rPr>
              <a:t>,” </a:t>
            </a:r>
            <a:r>
              <a:rPr lang="en-US" sz="2900" dirty="0" err="1" smtClean="0">
                <a:latin typeface="Century Gothic" pitchFamily="34" charset="0"/>
              </a:rPr>
              <a:t>Nanjosi</a:t>
            </a:r>
            <a:r>
              <a:rPr lang="en-US" sz="2900" dirty="0" smtClean="0">
                <a:latin typeface="Century Gothic" pitchFamily="34" charset="0"/>
              </a:rPr>
              <a:t> </a:t>
            </a:r>
            <a:r>
              <a:rPr lang="en-US" sz="2900" dirty="0" err="1" smtClean="0">
                <a:latin typeface="Century Gothic" pitchFamily="34" charset="0"/>
              </a:rPr>
              <a:t>galoma</a:t>
            </a:r>
            <a:r>
              <a:rPr lang="en-US" sz="2900" dirty="0" smtClean="0">
                <a:latin typeface="Century Gothic" pitchFamily="34" charset="0"/>
              </a:rPr>
              <a:t>.  “</a:t>
            </a:r>
            <a:r>
              <a:rPr lang="en-US" sz="2900" dirty="0" err="1" smtClean="0">
                <a:latin typeface="Century Gothic" pitchFamily="34" charset="0"/>
              </a:rPr>
              <a:t>Nja</a:t>
            </a:r>
            <a:r>
              <a:rPr lang="en-US" sz="2900" dirty="0" smtClean="0">
                <a:latin typeface="Century Gothic" pitchFamily="34" charset="0"/>
              </a:rPr>
              <a:t> </a:t>
            </a:r>
            <a:r>
              <a:rPr lang="en-US" sz="2900" dirty="0" err="1" smtClean="0">
                <a:latin typeface="Century Gothic" pitchFamily="34" charset="0"/>
              </a:rPr>
              <a:t>oŋenyuhe</a:t>
            </a:r>
            <a:r>
              <a:rPr lang="en-US" sz="2900" dirty="0" smtClean="0">
                <a:latin typeface="Century Gothic" pitchFamily="34" charset="0"/>
              </a:rPr>
              <a:t> </a:t>
            </a:r>
            <a:r>
              <a:rPr lang="en-US" sz="2900" dirty="0" err="1" smtClean="0">
                <a:latin typeface="Century Gothic" pitchFamily="34" charset="0"/>
              </a:rPr>
              <a:t>ninange</a:t>
            </a:r>
            <a:r>
              <a:rPr lang="en-US" sz="2900" dirty="0" smtClean="0">
                <a:latin typeface="Century Gothic" pitchFamily="34" charset="0"/>
              </a:rPr>
              <a:t>, </a:t>
            </a:r>
            <a:r>
              <a:rPr lang="en-US" sz="2900" dirty="0" err="1" smtClean="0">
                <a:latin typeface="Century Gothic" pitchFamily="34" charset="0"/>
              </a:rPr>
              <a:t>panga</a:t>
            </a:r>
            <a:r>
              <a:rPr lang="en-US" sz="2900" dirty="0" smtClean="0">
                <a:latin typeface="Century Gothic" pitchFamily="34" charset="0"/>
              </a:rPr>
              <a:t> </a:t>
            </a:r>
            <a:r>
              <a:rPr lang="en-US" sz="2900" dirty="0" err="1" smtClean="0">
                <a:latin typeface="Century Gothic" pitchFamily="34" charset="0"/>
              </a:rPr>
              <a:t>ohuhuluma</a:t>
            </a:r>
            <a:r>
              <a:rPr lang="en-US" sz="2900" dirty="0" smtClean="0">
                <a:latin typeface="Century Gothic" pitchFamily="34" charset="0"/>
              </a:rPr>
              <a:t>!” </a:t>
            </a:r>
            <a:r>
              <a:rPr lang="en-US" sz="2900" dirty="0" err="1" smtClean="0">
                <a:latin typeface="Century Gothic" pitchFamily="34" charset="0"/>
              </a:rPr>
              <a:t>embwa</a:t>
            </a:r>
            <a:r>
              <a:rPr lang="en-US" sz="2900" dirty="0" smtClean="0">
                <a:latin typeface="Century Gothic" pitchFamily="34" charset="0"/>
              </a:rPr>
              <a:t> </a:t>
            </a:r>
            <a:r>
              <a:rPr lang="en-US" sz="2900" dirty="0" err="1" smtClean="0">
                <a:latin typeface="Century Gothic" pitchFamily="34" charset="0"/>
              </a:rPr>
              <a:t>yaloma</a:t>
            </a:r>
            <a:r>
              <a:rPr lang="en-US" sz="2900" dirty="0" smtClean="0">
                <a:latin typeface="Century Gothic" pitchFamily="34" charset="0"/>
              </a:rPr>
              <a:t>.</a:t>
            </a:r>
          </a:p>
          <a:p>
            <a:r>
              <a:rPr lang="en-US" sz="2900" dirty="0" err="1" smtClean="0">
                <a:latin typeface="Century Gothic" pitchFamily="34" charset="0"/>
              </a:rPr>
              <a:t>Nanjosi</a:t>
            </a:r>
            <a:r>
              <a:rPr lang="en-US" sz="2900" dirty="0" smtClean="0">
                <a:latin typeface="Century Gothic" pitchFamily="34" charset="0"/>
              </a:rPr>
              <a:t> </a:t>
            </a:r>
            <a:r>
              <a:rPr lang="en-US" sz="2900" dirty="0" err="1" smtClean="0">
                <a:latin typeface="Century Gothic" pitchFamily="34" charset="0"/>
              </a:rPr>
              <a:t>gaali</a:t>
            </a:r>
            <a:r>
              <a:rPr lang="en-US" sz="2900" dirty="0" smtClean="0">
                <a:latin typeface="Century Gothic" pitchFamily="34" charset="0"/>
              </a:rPr>
              <a:t> </a:t>
            </a:r>
            <a:r>
              <a:rPr lang="en-US" sz="2900" dirty="0" err="1" smtClean="0">
                <a:latin typeface="Century Gothic" pitchFamily="34" charset="0"/>
              </a:rPr>
              <a:t>n’ohuŋenyuha</a:t>
            </a:r>
            <a:r>
              <a:rPr lang="en-US" sz="2900" dirty="0" smtClean="0">
                <a:latin typeface="Century Gothic" pitchFamily="34" charset="0"/>
              </a:rPr>
              <a:t> </a:t>
            </a:r>
            <a:r>
              <a:rPr lang="en-US" sz="2900" dirty="0" err="1" smtClean="0">
                <a:latin typeface="Century Gothic" pitchFamily="34" charset="0"/>
              </a:rPr>
              <a:t>n’embwa</a:t>
            </a:r>
            <a:r>
              <a:rPr lang="en-US" sz="2900" dirty="0" smtClean="0">
                <a:latin typeface="Century Gothic" pitchFamily="34" charset="0"/>
              </a:rPr>
              <a:t>.</a:t>
            </a:r>
            <a:endParaRPr lang="en-US" sz="2100" dirty="0">
              <a:latin typeface="Century Gothic" pitchFamily="34" charset="0"/>
            </a:endParaRPr>
          </a:p>
          <a:p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  <a:p>
            <a:endParaRPr lang="en-ZA" sz="2400" dirty="0" smtClean="0">
              <a:latin typeface="Century Gothic" pitchFamily="34" charset="0"/>
            </a:endParaRP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92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41421" y="388620"/>
            <a:ext cx="2330349" cy="4349061"/>
          </a:xfrm>
        </p:spPr>
        <p:txBody>
          <a:bodyPr>
            <a:noAutofit/>
          </a:bodyPr>
          <a:lstStyle/>
          <a:p>
            <a:r>
              <a:rPr lang="en-ZA" sz="1800" dirty="0" err="1" smtClean="0">
                <a:latin typeface="Century Gothic" pitchFamily="34" charset="0"/>
              </a:rPr>
              <a:t>Hiisi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ludaalo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gaali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n’ohunyiiya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n’ohusagula</a:t>
            </a:r>
            <a:r>
              <a:rPr lang="en-ZA" sz="1800" dirty="0" smtClean="0">
                <a:latin typeface="Century Gothic" pitchFamily="34" charset="0"/>
              </a:rPr>
              <a:t>, </a:t>
            </a:r>
            <a:r>
              <a:rPr lang="en-ZA" sz="1800" dirty="0" err="1" smtClean="0">
                <a:latin typeface="Century Gothic" pitchFamily="34" charset="0"/>
              </a:rPr>
              <a:t>n’ohwohesa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embwa</a:t>
            </a:r>
            <a:r>
              <a:rPr lang="en-ZA" sz="1800" dirty="0" smtClean="0">
                <a:latin typeface="Century Gothic" pitchFamily="34" charset="0"/>
              </a:rPr>
              <a:t>. Aye </a:t>
            </a:r>
            <a:r>
              <a:rPr lang="en-ZA" sz="1800" dirty="0" err="1" smtClean="0">
                <a:latin typeface="Century Gothic" pitchFamily="34" charset="0"/>
              </a:rPr>
              <a:t>lulala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embwa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yaloma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nti</a:t>
            </a:r>
            <a:r>
              <a:rPr lang="en-ZA" sz="1800" dirty="0" smtClean="0">
                <a:latin typeface="Century Gothic" pitchFamily="34" charset="0"/>
              </a:rPr>
              <a:t>, “</a:t>
            </a:r>
            <a:r>
              <a:rPr lang="en-ZA" sz="1800" dirty="0" err="1" smtClean="0">
                <a:latin typeface="Century Gothic" pitchFamily="34" charset="0"/>
              </a:rPr>
              <a:t>Nanjosi</a:t>
            </a:r>
            <a:r>
              <a:rPr lang="en-ZA" sz="1800" dirty="0" smtClean="0">
                <a:latin typeface="Century Gothic" pitchFamily="34" charset="0"/>
              </a:rPr>
              <a:t>, </a:t>
            </a:r>
            <a:r>
              <a:rPr lang="en-ZA" sz="1800" dirty="0" err="1" smtClean="0">
                <a:latin typeface="Century Gothic" pitchFamily="34" charset="0"/>
              </a:rPr>
              <a:t>olwalero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ndi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nohuhyalira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abmeeri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bange</a:t>
            </a:r>
            <a:r>
              <a:rPr lang="en-ZA" sz="1800" dirty="0" smtClean="0">
                <a:latin typeface="Century Gothic" pitchFamily="34" charset="0"/>
              </a:rPr>
              <a:t>. </a:t>
            </a:r>
            <a:r>
              <a:rPr lang="en-ZA" sz="1800" dirty="0" err="1" smtClean="0">
                <a:latin typeface="Century Gothic" pitchFamily="34" charset="0"/>
              </a:rPr>
              <a:t>Sagula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enyumba</a:t>
            </a:r>
            <a:r>
              <a:rPr lang="en-ZA" sz="1800" dirty="0" smtClean="0">
                <a:latin typeface="Century Gothic" pitchFamily="34" charset="0"/>
              </a:rPr>
              <a:t>, </a:t>
            </a:r>
            <a:r>
              <a:rPr lang="en-ZA" sz="1800" dirty="0" err="1" smtClean="0">
                <a:latin typeface="Century Gothic" pitchFamily="34" charset="0"/>
              </a:rPr>
              <a:t>nyiiya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ebiryo</a:t>
            </a:r>
            <a:r>
              <a:rPr lang="en-ZA" sz="1800" dirty="0" smtClean="0">
                <a:latin typeface="Century Gothic" pitchFamily="34" charset="0"/>
              </a:rPr>
              <a:t>, </a:t>
            </a:r>
            <a:r>
              <a:rPr lang="en-ZA" sz="1800" dirty="0" err="1" smtClean="0">
                <a:latin typeface="Century Gothic" pitchFamily="34" charset="0"/>
              </a:rPr>
              <a:t>woose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n’ebiitu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byange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nitagaluha</a:t>
            </a:r>
            <a:r>
              <a:rPr lang="en-ZA" sz="1800" dirty="0" smtClean="0">
                <a:latin typeface="Century Gothic" pitchFamily="34" charset="0"/>
              </a:rPr>
              <a:t>.”</a:t>
            </a:r>
            <a:endParaRPr lang="en-ZA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12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25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2" y="388620"/>
            <a:ext cx="2330349" cy="4371921"/>
          </a:xfrm>
        </p:spPr>
        <p:txBody>
          <a:bodyPr>
            <a:noAutofit/>
          </a:bodyPr>
          <a:lstStyle/>
          <a:p>
            <a:r>
              <a:rPr lang="en-ZA" sz="1800" dirty="0" err="1" smtClean="0">
                <a:latin typeface="Century Gothic" pitchFamily="34" charset="0"/>
              </a:rPr>
              <a:t>Amangu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embwa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niyatiina</a:t>
            </a:r>
            <a:r>
              <a:rPr lang="en-ZA" sz="1800" dirty="0" smtClean="0">
                <a:latin typeface="Century Gothic" pitchFamily="34" charset="0"/>
              </a:rPr>
              <a:t>, </a:t>
            </a:r>
            <a:r>
              <a:rPr lang="en-ZA" sz="1800" dirty="0" err="1" smtClean="0">
                <a:latin typeface="Century Gothic" pitchFamily="34" charset="0"/>
              </a:rPr>
              <a:t>Nanjoosigabugula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efiiri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edatu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ohu</a:t>
            </a:r>
            <a:r>
              <a:rPr lang="en-US" sz="1800" dirty="0" err="1">
                <a:latin typeface="Century Gothic" pitchFamily="34" charset="0"/>
              </a:rPr>
              <a:t>ŋwa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humutwe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gugwe</a:t>
            </a:r>
            <a:r>
              <a:rPr lang="en-US" sz="1800" dirty="0">
                <a:latin typeface="Century Gothic" pitchFamily="34" charset="0"/>
              </a:rPr>
              <a:t>. </a:t>
            </a:r>
            <a:r>
              <a:rPr lang="en-US" sz="1800" dirty="0" err="1">
                <a:latin typeface="Century Gothic" pitchFamily="34" charset="0"/>
              </a:rPr>
              <a:t>Nga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ata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ahafiiri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halala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ŋaasi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w’obuliri</a:t>
            </a:r>
            <a:r>
              <a:rPr lang="en-US" sz="1800" dirty="0">
                <a:latin typeface="Century Gothic" pitchFamily="34" charset="0"/>
              </a:rPr>
              <a:t>, </a:t>
            </a:r>
            <a:r>
              <a:rPr lang="en-US" sz="1800" dirty="0" err="1">
                <a:latin typeface="Century Gothic" pitchFamily="34" charset="0"/>
              </a:rPr>
              <a:t>ahalal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egongo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w’olwigi</a:t>
            </a:r>
            <a:r>
              <a:rPr lang="en-US" sz="1800" dirty="0">
                <a:latin typeface="Century Gothic" pitchFamily="34" charset="0"/>
              </a:rPr>
              <a:t>, </a:t>
            </a:r>
            <a:r>
              <a:rPr lang="en-US" sz="1800" dirty="0" err="1">
                <a:latin typeface="Century Gothic" pitchFamily="34" charset="0"/>
              </a:rPr>
              <a:t>n’ahalala</a:t>
            </a:r>
            <a:r>
              <a:rPr lang="en-US" sz="1800" dirty="0">
                <a:latin typeface="Century Gothic" pitchFamily="34" charset="0"/>
              </a:rPr>
              <a:t> mu </a:t>
            </a:r>
            <a:r>
              <a:rPr lang="en-US" sz="1800" dirty="0" err="1">
                <a:latin typeface="Century Gothic" pitchFamily="34" charset="0"/>
              </a:rPr>
              <a:t>hiraalo</a:t>
            </a:r>
            <a:r>
              <a:rPr lang="en-US" sz="1800" dirty="0">
                <a:latin typeface="Century Gothic" pitchFamily="34" charset="0"/>
              </a:rPr>
              <a:t>. </a:t>
            </a:r>
            <a:r>
              <a:rPr lang="en-US" sz="1800" dirty="0" err="1">
                <a:latin typeface="Century Gothic" pitchFamily="34" charset="0"/>
              </a:rPr>
              <a:t>Nga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aŋwanjuha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embiro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nga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nga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o’lwaŋanga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gaagama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engo</a:t>
            </a:r>
            <a:r>
              <a:rPr lang="en-US" sz="1800" dirty="0">
                <a:latin typeface="Century Gothic" pitchFamily="34" charset="0"/>
              </a:rPr>
              <a:t>. </a:t>
            </a:r>
          </a:p>
          <a:p>
            <a:r>
              <a:rPr lang="en-US" sz="1800" dirty="0">
                <a:latin typeface="Century Gothic" pitchFamily="34" charset="0"/>
              </a:rPr>
              <a:t> </a:t>
            </a:r>
          </a:p>
          <a:p>
            <a:r>
              <a:rPr lang="en-US" sz="1800" dirty="0">
                <a:latin typeface="Century Gothic" pitchFamily="34" charset="0"/>
              </a:rPr>
              <a:t> </a:t>
            </a:r>
          </a:p>
          <a:p>
            <a:r>
              <a:rPr lang="en-US" dirty="0" smtClean="0"/>
              <a:t>  </a:t>
            </a:r>
            <a:endParaRPr lang="en-US" dirty="0"/>
          </a:p>
          <a:p>
            <a:r>
              <a:rPr lang="en-ZA" dirty="0" smtClean="0">
                <a:latin typeface="Century Gothic" pitchFamily="34" charset="0"/>
              </a:rPr>
              <a:t> 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13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98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0591" y="468630"/>
            <a:ext cx="2599770" cy="4475510"/>
          </a:xfrm>
        </p:spPr>
        <p:txBody>
          <a:bodyPr>
            <a:noAutofit/>
          </a:bodyPr>
          <a:lstStyle/>
          <a:p>
            <a:r>
              <a:rPr lang="en-ZA" sz="1800" dirty="0" err="1" smtClean="0">
                <a:latin typeface="Century Gothic" pitchFamily="34" charset="0"/>
              </a:rPr>
              <a:t>Embw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niyagaluha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yendula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Nanjoosi</a:t>
            </a:r>
            <a:r>
              <a:rPr lang="en-ZA" sz="1800" dirty="0" smtClean="0">
                <a:latin typeface="Century Gothic" pitchFamily="34" charset="0"/>
              </a:rPr>
              <a:t>. “</a:t>
            </a:r>
            <a:r>
              <a:rPr lang="en-ZA" sz="1800" dirty="0" err="1" smtClean="0">
                <a:latin typeface="Century Gothic" pitchFamily="34" charset="0"/>
              </a:rPr>
              <a:t>Najoosi</a:t>
            </a:r>
            <a:r>
              <a:rPr lang="en-ZA" sz="1800" dirty="0" smtClean="0">
                <a:latin typeface="Century Gothic" pitchFamily="34" charset="0"/>
              </a:rPr>
              <a:t>, </a:t>
            </a:r>
            <a:r>
              <a:rPr lang="en-ZA" sz="1800" dirty="0" err="1" smtClean="0">
                <a:latin typeface="Century Gothic" pitchFamily="34" charset="0"/>
              </a:rPr>
              <a:t>oli</a:t>
            </a:r>
            <a:r>
              <a:rPr lang="en-US" sz="1800" dirty="0" err="1" smtClean="0">
                <a:latin typeface="Century Gothic" pitchFamily="34" charset="0"/>
              </a:rPr>
              <a:t>ŋeena</a:t>
            </a:r>
            <a:r>
              <a:rPr lang="en-US" sz="1800" dirty="0" smtClean="0">
                <a:latin typeface="Century Gothic" pitchFamily="34" charset="0"/>
              </a:rPr>
              <a:t>?”  </a:t>
            </a:r>
            <a:r>
              <a:rPr lang="en-US" sz="1800" dirty="0" err="1" smtClean="0">
                <a:latin typeface="Century Gothic" pitchFamily="34" charset="0"/>
              </a:rPr>
              <a:t>embwa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yabbuuhulya</a:t>
            </a:r>
            <a:r>
              <a:rPr lang="en-US" sz="1800" dirty="0" smtClean="0">
                <a:latin typeface="Century Gothic" pitchFamily="34" charset="0"/>
              </a:rPr>
              <a:t>. “</a:t>
            </a:r>
            <a:r>
              <a:rPr lang="en-US" sz="1800" dirty="0" err="1" smtClean="0">
                <a:latin typeface="Century Gothic" pitchFamily="34" charset="0"/>
              </a:rPr>
              <a:t>Ndi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ŋano</a:t>
            </a:r>
            <a:r>
              <a:rPr lang="en-US" sz="1800" dirty="0" smtClean="0">
                <a:latin typeface="Century Gothic" pitchFamily="34" charset="0"/>
              </a:rPr>
              <a:t>, </a:t>
            </a:r>
            <a:r>
              <a:rPr lang="en-US" sz="1800" dirty="0" err="1" smtClean="0">
                <a:latin typeface="Century Gothic" pitchFamily="34" charset="0"/>
              </a:rPr>
              <a:t>ŋano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ŋaasi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w’obuliri</a:t>
            </a:r>
            <a:r>
              <a:rPr lang="en-US" sz="1800" dirty="0" smtClean="0">
                <a:latin typeface="Century Gothic" pitchFamily="34" charset="0"/>
              </a:rPr>
              <a:t>.” </a:t>
            </a:r>
            <a:r>
              <a:rPr lang="en-US" sz="1800" dirty="0" err="1" smtClean="0">
                <a:latin typeface="Century Gothic" pitchFamily="34" charset="0"/>
              </a:rPr>
              <a:t>olufiri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oludaayi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polwaloma</a:t>
            </a:r>
            <a:r>
              <a:rPr lang="en-US" sz="1800" dirty="0" smtClean="0">
                <a:latin typeface="Century Gothic" pitchFamily="34" charset="0"/>
              </a:rPr>
              <a:t>. “</a:t>
            </a:r>
            <a:r>
              <a:rPr lang="en-US" sz="1800" dirty="0" err="1">
                <a:latin typeface="Century Gothic" pitchFamily="34" charset="0"/>
              </a:rPr>
              <a:t>Ndi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ŋano</a:t>
            </a:r>
            <a:r>
              <a:rPr lang="en-US" sz="1800" dirty="0">
                <a:latin typeface="Century Gothic" pitchFamily="34" charset="0"/>
              </a:rPr>
              <a:t>, </a:t>
            </a:r>
            <a:r>
              <a:rPr lang="en-US" sz="1800" dirty="0" err="1">
                <a:latin typeface="Century Gothic" pitchFamily="34" charset="0"/>
              </a:rPr>
              <a:t>ŋano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emugutu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w’olwigi</a:t>
            </a:r>
            <a:r>
              <a:rPr lang="en-US" sz="1800" dirty="0" smtClean="0">
                <a:latin typeface="Century Gothic" pitchFamily="34" charset="0"/>
              </a:rPr>
              <a:t>.” </a:t>
            </a:r>
            <a:r>
              <a:rPr lang="en-US" sz="1800" dirty="0" err="1" smtClean="0">
                <a:latin typeface="Century Gothic" pitchFamily="34" charset="0"/>
              </a:rPr>
              <a:t>olufiri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olwohubiri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polwaloma</a:t>
            </a:r>
            <a:r>
              <a:rPr lang="en-US" sz="1800" dirty="0" smtClean="0">
                <a:latin typeface="Century Gothic" pitchFamily="34" charset="0"/>
              </a:rPr>
              <a:t>. “</a:t>
            </a:r>
            <a:r>
              <a:rPr lang="en-US" sz="1800" dirty="0" err="1" smtClean="0">
                <a:latin typeface="Century Gothic" pitchFamily="34" charset="0"/>
              </a:rPr>
              <a:t>Ndi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ŋano</a:t>
            </a:r>
            <a:r>
              <a:rPr lang="en-US" sz="1800" dirty="0">
                <a:latin typeface="Century Gothic" pitchFamily="34" charset="0"/>
              </a:rPr>
              <a:t>, </a:t>
            </a:r>
            <a:r>
              <a:rPr lang="en-US" sz="1800" dirty="0" err="1">
                <a:latin typeface="Century Gothic" pitchFamily="34" charset="0"/>
              </a:rPr>
              <a:t>ŋano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muhiraalo</a:t>
            </a:r>
            <a:r>
              <a:rPr lang="en-US" sz="1800" dirty="0" smtClean="0">
                <a:latin typeface="Century Gothic" pitchFamily="34" charset="0"/>
              </a:rPr>
              <a:t> ,” </a:t>
            </a:r>
            <a:r>
              <a:rPr lang="en-US" sz="1800" dirty="0" err="1" smtClean="0">
                <a:latin typeface="Century Gothic" pitchFamily="34" charset="0"/>
              </a:rPr>
              <a:t>olufiiri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olwohudatu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polwaloma</a:t>
            </a:r>
            <a:r>
              <a:rPr lang="en-US" sz="1800" dirty="0" smtClean="0">
                <a:latin typeface="Century Gothic" pitchFamily="34" charset="0"/>
              </a:rPr>
              <a:t>.</a:t>
            </a:r>
            <a:endParaRPr lang="en-US" sz="1800" dirty="0">
              <a:latin typeface="Century Gothic" pitchFamily="34" charset="0"/>
            </a:endParaRPr>
          </a:p>
          <a:p>
            <a:r>
              <a:rPr lang="en-US" dirty="0" smtClean="0">
                <a:latin typeface="Century Gothic" pitchFamily="34" charset="0"/>
              </a:rPr>
              <a:t> </a:t>
            </a:r>
            <a:endParaRPr lang="en-US" dirty="0">
              <a:latin typeface="Century Gothic" pitchFamily="34" charset="0"/>
            </a:endParaRPr>
          </a:p>
          <a:p>
            <a:r>
              <a:rPr lang="en-US" sz="1600" dirty="0" smtClean="0"/>
              <a:t> </a:t>
            </a:r>
            <a:endParaRPr lang="en-US" sz="1600" dirty="0"/>
          </a:p>
          <a:p>
            <a:endParaRPr lang="en-ZA" sz="1800" dirty="0" smtClean="0">
              <a:latin typeface="Century Gothic" pitchFamily="34" charset="0"/>
            </a:endParaRPr>
          </a:p>
          <a:p>
            <a:endParaRPr lang="en-ZA" sz="18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14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60" y="491489"/>
            <a:ext cx="4180380" cy="4345133"/>
          </a:xfrm>
        </p:spPr>
      </p:pic>
    </p:spTree>
    <p:extLst>
      <p:ext uri="{BB962C8B-B14F-4D97-AF65-F5344CB8AC3E}">
        <p14:creationId xmlns:p14="http://schemas.microsoft.com/office/powerpoint/2010/main" val="16687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2" y="377190"/>
            <a:ext cx="2330349" cy="4383351"/>
          </a:xfrm>
        </p:spPr>
        <p:txBody>
          <a:bodyPr>
            <a:normAutofit/>
          </a:bodyPr>
          <a:lstStyle/>
          <a:p>
            <a:r>
              <a:rPr lang="en-ZA" sz="1800" dirty="0" err="1" smtClean="0">
                <a:latin typeface="Century Gothic" pitchFamily="34" charset="0"/>
              </a:rPr>
              <a:t>Nga</a:t>
            </a:r>
            <a:r>
              <a:rPr lang="en-ZA" sz="1800" dirty="0" smtClean="0">
                <a:latin typeface="Century Gothic" pitchFamily="34" charset="0"/>
              </a:rPr>
              <a:t> a</a:t>
            </a:r>
            <a:r>
              <a:rPr lang="en-US" sz="1800" dirty="0" err="1" smtClean="0">
                <a:latin typeface="Century Gothic" pitchFamily="34" charset="0"/>
              </a:rPr>
              <a:t>ŋo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embwa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emanya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ti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Nanjoosi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gamuleba</a:t>
            </a:r>
            <a:r>
              <a:rPr lang="en-US" sz="1800" dirty="0" smtClean="0">
                <a:latin typeface="Century Gothic" pitchFamily="34" charset="0"/>
              </a:rPr>
              <a:t>. </a:t>
            </a:r>
            <a:r>
              <a:rPr lang="en-US" sz="1800" dirty="0" err="1" smtClean="0">
                <a:latin typeface="Century Gothic" pitchFamily="34" charset="0"/>
              </a:rPr>
              <a:t>Nga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aduluma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aŋo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ŋoosi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ohutiina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muhyalo</a:t>
            </a:r>
            <a:r>
              <a:rPr lang="en-US" sz="1800" dirty="0" smtClean="0">
                <a:latin typeface="Century Gothic" pitchFamily="34" charset="0"/>
              </a:rPr>
              <a:t>. Aye </a:t>
            </a:r>
            <a:r>
              <a:rPr lang="en-US" sz="1800" dirty="0" err="1" smtClean="0">
                <a:latin typeface="Century Gothic" pitchFamily="34" charset="0"/>
              </a:rPr>
              <a:t>ababoojo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ba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Nanjoosi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baali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bamweteegire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nagasimbo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ageene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agabba</a:t>
            </a:r>
            <a:r>
              <a:rPr lang="en-US" sz="1800" dirty="0" smtClean="0">
                <a:latin typeface="Century Gothic" pitchFamily="34" charset="0"/>
              </a:rPr>
              <a:t>!</a:t>
            </a:r>
          </a:p>
          <a:p>
            <a:r>
              <a:rPr lang="en-US" sz="1800" dirty="0" err="1" smtClean="0">
                <a:latin typeface="Century Gothic" pitchFamily="34" charset="0"/>
              </a:rPr>
              <a:t>Embwa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yacuuha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nga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eduluma</a:t>
            </a:r>
            <a:r>
              <a:rPr lang="en-US" sz="1800" dirty="0" smtClean="0">
                <a:latin typeface="Century Gothic" pitchFamily="34" charset="0"/>
              </a:rPr>
              <a:t> era </a:t>
            </a:r>
            <a:r>
              <a:rPr lang="en-US" sz="1800" dirty="0" err="1" smtClean="0">
                <a:latin typeface="Century Gothic" pitchFamily="34" charset="0"/>
              </a:rPr>
              <a:t>sebonehangaho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ohuŋwa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hwolwo</a:t>
            </a:r>
            <a:r>
              <a:rPr lang="en-US" sz="1800" dirty="0" smtClean="0">
                <a:latin typeface="Century Gothic" pitchFamily="34" charset="0"/>
              </a:rPr>
              <a:t>. </a:t>
            </a:r>
            <a:endParaRPr lang="en-US" sz="1800" dirty="0">
              <a:latin typeface="Century Gothic" pitchFamily="34" charset="0"/>
            </a:endParaRPr>
          </a:p>
          <a:p>
            <a:r>
              <a:rPr lang="en-US" dirty="0" smtClean="0"/>
              <a:t> </a:t>
            </a:r>
            <a:endParaRPr lang="en-US" dirty="0"/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15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06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err="1" smtClean="0"/>
              <a:t>Nozibele</a:t>
            </a:r>
            <a:r>
              <a:rPr lang="en-ZA" dirty="0" smtClean="0"/>
              <a:t> and the Three Hairs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697" y="1637415"/>
            <a:ext cx="3428728" cy="633458"/>
          </a:xfrm>
          <a:solidFill>
            <a:schemeClr val="tx2"/>
          </a:solidFill>
        </p:spPr>
        <p:txBody>
          <a:bodyPr>
            <a:normAutofit fontScale="85000" lnSpcReduction="20000"/>
          </a:bodyPr>
          <a:lstStyle/>
          <a:p>
            <a:r>
              <a:rPr lang="en-ZA" dirty="0" smtClean="0">
                <a:solidFill>
                  <a:schemeClr val="tx1"/>
                </a:solidFill>
              </a:rPr>
              <a:t>Adapted from a Xhosa folktale. </a:t>
            </a:r>
          </a:p>
          <a:p>
            <a:endParaRPr lang="en-ZA" dirty="0" smtClean="0">
              <a:solidFill>
                <a:schemeClr val="tx1"/>
              </a:solidFill>
            </a:endParaRPr>
          </a:p>
          <a:p>
            <a:r>
              <a:rPr lang="en-ZA" dirty="0" smtClean="0">
                <a:solidFill>
                  <a:schemeClr val="tx1"/>
                </a:solidFill>
              </a:rPr>
              <a:t>This version in </a:t>
            </a:r>
            <a:r>
              <a:rPr lang="en-ZA" dirty="0" err="1" smtClean="0">
                <a:solidFill>
                  <a:schemeClr val="tx1"/>
                </a:solidFill>
              </a:rPr>
              <a:t>Lunyole</a:t>
            </a:r>
            <a:r>
              <a:rPr lang="en-ZA" dirty="0" smtClean="0">
                <a:solidFill>
                  <a:schemeClr val="tx1"/>
                </a:solidFill>
              </a:rPr>
              <a:t> by </a:t>
            </a:r>
            <a:r>
              <a:rPr lang="en-ZA" dirty="0" err="1" smtClean="0">
                <a:solidFill>
                  <a:schemeClr val="tx1"/>
                </a:solidFill>
              </a:rPr>
              <a:t>Gershom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Hirome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2328530"/>
            <a:ext cx="3416300" cy="678053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ZA" sz="1200" dirty="0" smtClean="0">
                <a:solidFill>
                  <a:schemeClr val="tx1"/>
                </a:solidFill>
              </a:rPr>
              <a:t>Illustrated by </a:t>
            </a:r>
            <a:r>
              <a:rPr lang="en-ZA" sz="1200" dirty="0" err="1" smtClean="0">
                <a:solidFill>
                  <a:schemeClr val="tx1"/>
                </a:solidFill>
              </a:rPr>
              <a:t>Wiehan</a:t>
            </a:r>
            <a:r>
              <a:rPr lang="en-ZA" sz="1200" dirty="0" smtClean="0">
                <a:solidFill>
                  <a:schemeClr val="tx1"/>
                </a:solidFill>
              </a:rPr>
              <a:t> de </a:t>
            </a:r>
            <a:r>
              <a:rPr lang="en-ZA" sz="1200" dirty="0" err="1" smtClean="0">
                <a:solidFill>
                  <a:schemeClr val="tx1"/>
                </a:solidFill>
              </a:rPr>
              <a:t>Jager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5125" y="2971800"/>
            <a:ext cx="3416300" cy="1085850"/>
          </a:xfrm>
          <a:solidFill>
            <a:schemeClr val="tx2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7985" y="2834640"/>
            <a:ext cx="3416300" cy="1930633"/>
          </a:xfrm>
          <a:solidFill>
            <a:schemeClr val="tx2"/>
          </a:solidFill>
        </p:spPr>
        <p:txBody>
          <a:bodyPr/>
          <a:lstStyle/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r>
              <a:rPr lang="en-ZA" sz="1100" dirty="0" smtClean="0"/>
              <a:t>© African </a:t>
            </a:r>
            <a:r>
              <a:rPr lang="en-ZA" sz="1100" smtClean="0"/>
              <a:t>Storybook Initiative</a:t>
            </a:r>
            <a:endParaRPr lang="en-ZA" sz="1100" dirty="0" smtClean="0"/>
          </a:p>
          <a:p>
            <a:r>
              <a:rPr lang="en-ZA" sz="1100" dirty="0" smtClean="0"/>
              <a:t>2013 </a:t>
            </a:r>
            <a:endParaRPr lang="en-ZA" sz="1100" dirty="0"/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420" y="3731471"/>
            <a:ext cx="782320" cy="27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9033" y="2073992"/>
            <a:ext cx="1521296" cy="1521296"/>
          </a:xfrm>
        </p:spPr>
      </p:pic>
    </p:spTree>
    <p:extLst>
      <p:ext uri="{BB962C8B-B14F-4D97-AF65-F5344CB8AC3E}">
        <p14:creationId xmlns:p14="http://schemas.microsoft.com/office/powerpoint/2010/main" val="61401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2851" y="354330"/>
            <a:ext cx="2330349" cy="4406211"/>
          </a:xfrm>
        </p:spPr>
        <p:txBody>
          <a:bodyPr>
            <a:normAutofit/>
          </a:bodyPr>
          <a:lstStyle/>
          <a:p>
            <a:r>
              <a:rPr lang="en-ZA" sz="2000" dirty="0" err="1" smtClean="0">
                <a:latin typeface="Century Gothic" pitchFamily="34" charset="0"/>
              </a:rPr>
              <a:t>Ahale</a:t>
            </a:r>
            <a:r>
              <a:rPr lang="en-ZA" sz="2000" dirty="0" smtClean="0">
                <a:latin typeface="Century Gothic" pitchFamily="34" charset="0"/>
              </a:rPr>
              <a:t> hale </a:t>
            </a:r>
            <a:r>
              <a:rPr lang="en-ZA" sz="2000" dirty="0" err="1" smtClean="0">
                <a:latin typeface="Century Gothic" pitchFamily="34" charset="0"/>
              </a:rPr>
              <a:t>bugali</a:t>
            </a:r>
            <a:r>
              <a:rPr lang="en-ZA" sz="2000" dirty="0" smtClean="0">
                <a:latin typeface="Century Gothic" pitchFamily="34" charset="0"/>
              </a:rPr>
              <a:t>, </a:t>
            </a:r>
            <a:r>
              <a:rPr lang="en-ZA" sz="2000" dirty="0" err="1" smtClean="0">
                <a:latin typeface="Century Gothic" pitchFamily="34" charset="0"/>
              </a:rPr>
              <a:t>abahaana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badatu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batiina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ohutenya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ekwi</a:t>
            </a:r>
            <a:r>
              <a:rPr lang="en-ZA" sz="2000" dirty="0" smtClean="0">
                <a:latin typeface="Century Gothic" pitchFamily="34" charset="0"/>
              </a:rPr>
              <a:t>.</a:t>
            </a:r>
            <a:endParaRPr lang="en-ZA" sz="20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2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189" y="368577"/>
            <a:ext cx="4418960" cy="4418960"/>
          </a:xfrm>
        </p:spPr>
      </p:pic>
    </p:spTree>
    <p:extLst>
      <p:ext uri="{BB962C8B-B14F-4D97-AF65-F5344CB8AC3E}">
        <p14:creationId xmlns:p14="http://schemas.microsoft.com/office/powerpoint/2010/main" val="41382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612" y="342900"/>
            <a:ext cx="2330349" cy="4371921"/>
          </a:xfrm>
        </p:spPr>
        <p:txBody>
          <a:bodyPr>
            <a:normAutofit/>
          </a:bodyPr>
          <a:lstStyle/>
          <a:p>
            <a:r>
              <a:rPr lang="en-ZA" sz="2000" dirty="0" err="1" smtClean="0">
                <a:latin typeface="Century Gothic" pitchFamily="34" charset="0"/>
              </a:rPr>
              <a:t>Lwali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ludaalo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lwa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mumwi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nga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batiina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erungu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ohwejunja</a:t>
            </a:r>
            <a:r>
              <a:rPr lang="en-ZA" sz="2000" dirty="0" smtClean="0">
                <a:latin typeface="Century Gothic" pitchFamily="34" charset="0"/>
              </a:rPr>
              <a:t>.</a:t>
            </a:r>
          </a:p>
          <a:p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err="1" smtClean="0">
                <a:latin typeface="Century Gothic" pitchFamily="34" charset="0"/>
              </a:rPr>
              <a:t>Bagudula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nibasandusa</a:t>
            </a:r>
            <a:r>
              <a:rPr lang="en-ZA" sz="2000" dirty="0" smtClean="0">
                <a:latin typeface="Century Gothic" pitchFamily="34" charset="0"/>
              </a:rPr>
              <a:t> era </a:t>
            </a:r>
            <a:r>
              <a:rPr lang="en-ZA" sz="2000" dirty="0" err="1" smtClean="0">
                <a:latin typeface="Century Gothic" pitchFamily="34" charset="0"/>
              </a:rPr>
              <a:t>bejunja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mumaaji</a:t>
            </a:r>
            <a:r>
              <a:rPr lang="en-ZA" sz="2000" dirty="0" smtClean="0">
                <a:latin typeface="Century Gothic" pitchFamily="34" charset="0"/>
              </a:rPr>
              <a:t>.</a:t>
            </a:r>
          </a:p>
          <a:p>
            <a:endParaRPr lang="en-ZA" sz="2000" dirty="0" smtClean="0">
              <a:latin typeface="Century Gothic" pitchFamily="34" charset="0"/>
            </a:endParaRPr>
          </a:p>
          <a:p>
            <a:endParaRPr lang="en-ZA" sz="2000" dirty="0">
              <a:latin typeface="Century Gothic" pitchFamily="34" charset="0"/>
            </a:endParaRPr>
          </a:p>
          <a:p>
            <a:r>
              <a:rPr lang="en-ZA" sz="2000" dirty="0" smtClean="0">
                <a:latin typeface="Century Gothic" pitchFamily="34" charset="0"/>
              </a:rPr>
              <a:t> </a:t>
            </a:r>
            <a:endParaRPr lang="en-ZA" sz="2000" dirty="0">
              <a:latin typeface="Century Gothic" pitchFamily="34" charset="0"/>
            </a:endParaRPr>
          </a:p>
          <a:p>
            <a:endParaRPr lang="en-ZA" sz="24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37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2851" y="388620"/>
            <a:ext cx="2330349" cy="4371921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entury Gothic" pitchFamily="34" charset="0"/>
              </a:rPr>
              <a:t>Baja </a:t>
            </a:r>
            <a:r>
              <a:rPr lang="en-ZA" sz="2000" dirty="0" err="1" smtClean="0">
                <a:latin typeface="Century Gothic" pitchFamily="34" charset="0"/>
              </a:rPr>
              <a:t>ohwehebulira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nga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obwire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bubitire</a:t>
            </a:r>
            <a:r>
              <a:rPr lang="en-ZA" sz="2000" dirty="0" smtClean="0">
                <a:latin typeface="Century Gothic" pitchFamily="34" charset="0"/>
              </a:rPr>
              <a:t>.</a:t>
            </a:r>
          </a:p>
          <a:p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smtClean="0">
                <a:latin typeface="Century Gothic" pitchFamily="34" charset="0"/>
              </a:rPr>
              <a:t>Ba</a:t>
            </a:r>
            <a:r>
              <a:rPr lang="en-US" sz="2000" dirty="0" smtClean="0"/>
              <a:t>ŋ</a:t>
            </a:r>
            <a:r>
              <a:rPr lang="en-ZA" sz="2000" dirty="0" err="1" smtClean="0">
                <a:latin typeface="Century Gothic" pitchFamily="34" charset="0"/>
              </a:rPr>
              <a:t>iita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ohwagama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muhyalo</a:t>
            </a:r>
            <a:r>
              <a:rPr lang="en-ZA" sz="2000" dirty="0" smtClean="0">
                <a:latin typeface="Century Gothic" pitchFamily="34" charset="0"/>
              </a:rPr>
              <a:t>.</a:t>
            </a:r>
            <a:endParaRPr lang="en-ZA" sz="2000" dirty="0">
              <a:latin typeface="Century Gothic" pitchFamily="34" charset="0"/>
            </a:endParaRPr>
          </a:p>
          <a:p>
            <a:endParaRPr lang="en-ZA" sz="24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4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69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2" y="377190"/>
            <a:ext cx="2330349" cy="4383351"/>
          </a:xfrm>
        </p:spPr>
        <p:txBody>
          <a:bodyPr>
            <a:noAutofit/>
          </a:bodyPr>
          <a:lstStyle/>
          <a:p>
            <a:r>
              <a:rPr lang="en-ZA" sz="1800" dirty="0" err="1" smtClean="0">
                <a:latin typeface="Century Gothic" pitchFamily="34" charset="0"/>
              </a:rPr>
              <a:t>Nibaali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nibanatere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ohwolo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engo</a:t>
            </a:r>
            <a:r>
              <a:rPr lang="en-ZA" sz="1800" dirty="0" smtClean="0">
                <a:latin typeface="Century Gothic" pitchFamily="34" charset="0"/>
              </a:rPr>
              <a:t>, </a:t>
            </a:r>
            <a:r>
              <a:rPr lang="en-ZA" sz="1800" dirty="0" err="1" smtClean="0">
                <a:latin typeface="Century Gothic" pitchFamily="34" charset="0"/>
              </a:rPr>
              <a:t>Nanjoosi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gaabaabire</a:t>
            </a:r>
            <a:r>
              <a:rPr lang="en-ZA" sz="1800" dirty="0" smtClean="0">
                <a:latin typeface="Century Gothic" pitchFamily="34" charset="0"/>
              </a:rPr>
              <a:t> mu </a:t>
            </a:r>
            <a:r>
              <a:rPr lang="en-ZA" sz="1800" dirty="0" err="1" smtClean="0">
                <a:latin typeface="Century Gothic" pitchFamily="34" charset="0"/>
              </a:rPr>
              <a:t>mamiro</a:t>
            </a:r>
            <a:r>
              <a:rPr lang="en-ZA" sz="1800" dirty="0" smtClean="0">
                <a:latin typeface="Century Gothic" pitchFamily="34" charset="0"/>
              </a:rPr>
              <a:t>. </a:t>
            </a:r>
            <a:r>
              <a:rPr lang="en-ZA" sz="1800" dirty="0" err="1" smtClean="0">
                <a:latin typeface="Century Gothic" pitchFamily="34" charset="0"/>
              </a:rPr>
              <a:t>Gaali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gebiriyeyo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embira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jije</a:t>
            </a:r>
            <a:r>
              <a:rPr lang="en-ZA" sz="1800" dirty="0" smtClean="0">
                <a:latin typeface="Century Gothic" pitchFamily="34" charset="0"/>
              </a:rPr>
              <a:t>! “</a:t>
            </a:r>
            <a:r>
              <a:rPr lang="en-ZA" sz="1800" dirty="0" err="1" smtClean="0">
                <a:latin typeface="Century Gothic" pitchFamily="34" charset="0"/>
              </a:rPr>
              <a:t>Bahyange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muuje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hwagameyo</a:t>
            </a:r>
            <a:r>
              <a:rPr lang="en-ZA" sz="1800" dirty="0" smtClean="0">
                <a:latin typeface="Century Gothic" pitchFamily="34" charset="0"/>
              </a:rPr>
              <a:t>!” </a:t>
            </a:r>
            <a:r>
              <a:rPr lang="en-ZA" sz="1800" dirty="0" err="1">
                <a:latin typeface="Century Gothic" pitchFamily="34" charset="0"/>
              </a:rPr>
              <a:t>g</a:t>
            </a:r>
            <a:r>
              <a:rPr lang="en-ZA" sz="1800" dirty="0" err="1" smtClean="0">
                <a:latin typeface="Century Gothic" pitchFamily="34" charset="0"/>
              </a:rPr>
              <a:t>alomba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abameeri</a:t>
            </a:r>
            <a:r>
              <a:rPr lang="en-ZA" sz="1800" dirty="0" smtClean="0">
                <a:latin typeface="Century Gothic" pitchFamily="34" charset="0"/>
              </a:rPr>
              <a:t> babe.</a:t>
            </a:r>
          </a:p>
          <a:p>
            <a:r>
              <a:rPr lang="en-ZA" sz="1800" dirty="0" smtClean="0">
                <a:latin typeface="Century Gothic" pitchFamily="34" charset="0"/>
              </a:rPr>
              <a:t>Aye </a:t>
            </a:r>
            <a:r>
              <a:rPr lang="en-ZA" sz="1800" dirty="0" err="1" smtClean="0">
                <a:latin typeface="Century Gothic" pitchFamily="34" charset="0"/>
              </a:rPr>
              <a:t>abameeri</a:t>
            </a:r>
            <a:r>
              <a:rPr lang="en-ZA" sz="1800" dirty="0" smtClean="0">
                <a:latin typeface="Century Gothic" pitchFamily="34" charset="0"/>
              </a:rPr>
              <a:t> babe </a:t>
            </a:r>
            <a:r>
              <a:rPr lang="en-ZA" sz="1800" dirty="0" err="1" smtClean="0">
                <a:latin typeface="Century Gothic" pitchFamily="34" charset="0"/>
              </a:rPr>
              <a:t>baloma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baati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obwire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bwali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bubitiriiye</a:t>
            </a:r>
            <a:r>
              <a:rPr lang="en-ZA" sz="1800" dirty="0" smtClean="0">
                <a:latin typeface="Century Gothic" pitchFamily="34" charset="0"/>
              </a:rPr>
              <a:t>.</a:t>
            </a:r>
            <a:endParaRPr lang="en-ZA" sz="18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5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65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2851" y="377190"/>
            <a:ext cx="2330349" cy="4383351"/>
          </a:xfrm>
        </p:spPr>
        <p:txBody>
          <a:bodyPr>
            <a:normAutofit/>
          </a:bodyPr>
          <a:lstStyle/>
          <a:p>
            <a:r>
              <a:rPr lang="en-ZA" sz="2000" dirty="0" err="1" smtClean="0">
                <a:latin typeface="Century Gothic" pitchFamily="34" charset="0"/>
              </a:rPr>
              <a:t>Nga</a:t>
            </a:r>
            <a:r>
              <a:rPr lang="en-ZA" sz="2000" dirty="0" smtClean="0">
                <a:latin typeface="Century Gothic" pitchFamily="34" charset="0"/>
              </a:rPr>
              <a:t> a</a:t>
            </a:r>
            <a:r>
              <a:rPr lang="en-US" sz="2100" dirty="0" smtClean="0"/>
              <a:t>ŋ</a:t>
            </a:r>
            <a:r>
              <a:rPr lang="en-ZA" sz="2000" dirty="0" smtClean="0">
                <a:latin typeface="Century Gothic" pitchFamily="34" charset="0"/>
              </a:rPr>
              <a:t>o </a:t>
            </a:r>
            <a:r>
              <a:rPr lang="en-ZA" sz="2000" dirty="0" err="1" smtClean="0">
                <a:latin typeface="Century Gothic" pitchFamily="34" charset="0"/>
              </a:rPr>
              <a:t>Nanjoosi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gaagama</a:t>
            </a:r>
            <a:r>
              <a:rPr lang="en-ZA" sz="2000" dirty="0" smtClean="0">
                <a:latin typeface="Century Gothic" pitchFamily="34" charset="0"/>
              </a:rPr>
              <a:t> mu </a:t>
            </a:r>
            <a:r>
              <a:rPr lang="en-ZA" sz="2000" dirty="0" err="1" smtClean="0">
                <a:latin typeface="Century Gothic" pitchFamily="34" charset="0"/>
              </a:rPr>
              <a:t>erungu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yekani</a:t>
            </a:r>
            <a:r>
              <a:rPr lang="en-ZA" sz="2000" dirty="0" smtClean="0">
                <a:latin typeface="Century Gothic" pitchFamily="34" charset="0"/>
              </a:rPr>
              <a:t>.</a:t>
            </a:r>
          </a:p>
          <a:p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err="1" smtClean="0">
                <a:latin typeface="Century Gothic" pitchFamily="34" charset="0"/>
              </a:rPr>
              <a:t>Gasa</a:t>
            </a:r>
            <a:r>
              <a:rPr lang="en-US" sz="2100" dirty="0" smtClean="0"/>
              <a:t>ŋ</a:t>
            </a:r>
            <a:r>
              <a:rPr lang="en-ZA" sz="2000" dirty="0" err="1" smtClean="0">
                <a:latin typeface="Century Gothic" pitchFamily="34" charset="0"/>
              </a:rPr>
              <a:t>ene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embira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jije</a:t>
            </a:r>
            <a:r>
              <a:rPr lang="en-ZA" sz="2000" dirty="0" smtClean="0">
                <a:latin typeface="Century Gothic" pitchFamily="34" charset="0"/>
              </a:rPr>
              <a:t> era </a:t>
            </a:r>
            <a:r>
              <a:rPr lang="en-ZA" sz="2000" dirty="0" err="1" smtClean="0">
                <a:latin typeface="Century Gothic" pitchFamily="34" charset="0"/>
              </a:rPr>
              <a:t>ge</a:t>
            </a:r>
            <a:r>
              <a:rPr lang="en-US" sz="2100" dirty="0" smtClean="0"/>
              <a:t>ŋ</a:t>
            </a:r>
            <a:r>
              <a:rPr lang="en-ZA" sz="2000" dirty="0" err="1" smtClean="0">
                <a:latin typeface="Century Gothic" pitchFamily="34" charset="0"/>
              </a:rPr>
              <a:t>iita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ohugaluha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engo</a:t>
            </a:r>
            <a:r>
              <a:rPr lang="en-ZA" sz="2000" dirty="0" smtClean="0">
                <a:latin typeface="Century Gothic" pitchFamily="34" charset="0"/>
              </a:rPr>
              <a:t>. Aye </a:t>
            </a:r>
            <a:r>
              <a:rPr lang="en-ZA" sz="2000" dirty="0" err="1" smtClean="0">
                <a:latin typeface="Century Gothic" pitchFamily="34" charset="0"/>
              </a:rPr>
              <a:t>gagota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muhiirema</a:t>
            </a:r>
            <a:r>
              <a:rPr lang="en-ZA" sz="2000" dirty="0" smtClean="0">
                <a:latin typeface="Century Gothic" pitchFamily="34" charset="0"/>
              </a:rPr>
              <a:t>.</a:t>
            </a:r>
          </a:p>
          <a:p>
            <a:endParaRPr lang="en-ZA" sz="2000" dirty="0">
              <a:latin typeface="Century Gothic" pitchFamily="34" charset="0"/>
            </a:endParaRPr>
          </a:p>
          <a:p>
            <a:endParaRPr lang="en-ZA" sz="24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6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00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2" y="400050"/>
            <a:ext cx="2330349" cy="4360491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entury Gothic" pitchFamily="34" charset="0"/>
              </a:rPr>
              <a:t>Mu </a:t>
            </a:r>
            <a:r>
              <a:rPr lang="en-ZA" sz="2000" dirty="0" err="1" smtClean="0">
                <a:latin typeface="Century Gothic" pitchFamily="34" charset="0"/>
              </a:rPr>
              <a:t>bbanga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eyo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gabona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enjase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neyi</a:t>
            </a:r>
            <a:r>
              <a:rPr lang="en-US" sz="2000" dirty="0" smtClean="0"/>
              <a:t>ŋ</a:t>
            </a:r>
            <a:r>
              <a:rPr lang="en-ZA" sz="2000" dirty="0" err="1" smtClean="0">
                <a:latin typeface="Century Gothic" pitchFamily="34" charset="0"/>
              </a:rPr>
              <a:t>wera</a:t>
            </a:r>
            <a:r>
              <a:rPr lang="en-ZA" sz="2000" dirty="0" smtClean="0">
                <a:latin typeface="Century Gothic" pitchFamily="34" charset="0"/>
              </a:rPr>
              <a:t> mu </a:t>
            </a:r>
            <a:r>
              <a:rPr lang="en-ZA" sz="2000" dirty="0" err="1" smtClean="0">
                <a:latin typeface="Century Gothic" pitchFamily="34" charset="0"/>
              </a:rPr>
              <a:t>hatiira</a:t>
            </a:r>
            <a:r>
              <a:rPr lang="en-ZA" sz="2000" dirty="0" smtClean="0">
                <a:latin typeface="Century Gothic" pitchFamily="34" charset="0"/>
              </a:rPr>
              <a:t>.</a:t>
            </a:r>
          </a:p>
          <a:p>
            <a:r>
              <a:rPr lang="en-ZA" sz="2000" dirty="0" err="1" smtClean="0">
                <a:latin typeface="Century Gothic" pitchFamily="34" charset="0"/>
              </a:rPr>
              <a:t>Ga</a:t>
            </a:r>
            <a:r>
              <a:rPr lang="en-US" sz="2000" dirty="0" smtClean="0"/>
              <a:t>ŋ</a:t>
            </a:r>
            <a:r>
              <a:rPr lang="en-ZA" sz="2000" dirty="0" err="1" smtClean="0">
                <a:latin typeface="Century Gothic" pitchFamily="34" charset="0"/>
              </a:rPr>
              <a:t>ii</a:t>
            </a:r>
            <a:r>
              <a:rPr lang="en-ZA" sz="2000" dirty="0" err="1">
                <a:latin typeface="Century Gothic" pitchFamily="34" charset="0"/>
              </a:rPr>
              <a:t>t</a:t>
            </a:r>
            <a:r>
              <a:rPr lang="en-ZA" sz="2000" dirty="0" err="1" smtClean="0">
                <a:latin typeface="Century Gothic" pitchFamily="34" charset="0"/>
              </a:rPr>
              <a:t>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ohujiira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eyaali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enjase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nga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okokona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hu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lwigi</a:t>
            </a:r>
            <a:r>
              <a:rPr lang="en-ZA" sz="2000" dirty="0">
                <a:latin typeface="Century Gothic" pitchFamily="34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7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11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2851" y="365760"/>
            <a:ext cx="2330349" cy="4394781"/>
          </a:xfrm>
        </p:spPr>
        <p:txBody>
          <a:bodyPr>
            <a:normAutofit/>
          </a:bodyPr>
          <a:lstStyle/>
          <a:p>
            <a:r>
              <a:rPr lang="en-ZA" sz="1800" dirty="0" err="1" smtClean="0">
                <a:latin typeface="Century Gothic" pitchFamily="34" charset="0"/>
              </a:rPr>
              <a:t>Ehya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mwe</a:t>
            </a:r>
            <a:r>
              <a:rPr lang="en-US" sz="1800" dirty="0" smtClean="0"/>
              <a:t>ŋ</a:t>
            </a:r>
            <a:r>
              <a:rPr lang="en-ZA" sz="1800" dirty="0" err="1" smtClean="0">
                <a:latin typeface="Century Gothic" pitchFamily="34" charset="0"/>
              </a:rPr>
              <a:t>unjisa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embwa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nj’eyegulango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olwigi</a:t>
            </a:r>
            <a:r>
              <a:rPr lang="en-ZA" sz="1800" dirty="0" smtClean="0">
                <a:latin typeface="Century Gothic" pitchFamily="34" charset="0"/>
              </a:rPr>
              <a:t>. Era </a:t>
            </a:r>
            <a:r>
              <a:rPr lang="en-ZA" sz="1800" dirty="0" err="1" smtClean="0">
                <a:latin typeface="Century Gothic" pitchFamily="34" charset="0"/>
              </a:rPr>
              <a:t>nga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ebuusa</a:t>
            </a:r>
            <a:r>
              <a:rPr lang="en-ZA" sz="1800" dirty="0" smtClean="0">
                <a:latin typeface="Century Gothic" pitchFamily="34" charset="0"/>
              </a:rPr>
              <a:t> “</a:t>
            </a:r>
            <a:r>
              <a:rPr lang="en-ZA" sz="1800" dirty="0" err="1" smtClean="0">
                <a:latin typeface="Century Gothic" pitchFamily="34" charset="0"/>
              </a:rPr>
              <a:t>wenda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hiina</a:t>
            </a:r>
            <a:r>
              <a:rPr lang="en-ZA" sz="1800" dirty="0" smtClean="0">
                <a:latin typeface="Century Gothic" pitchFamily="34" charset="0"/>
              </a:rPr>
              <a:t>?” ”</a:t>
            </a:r>
            <a:r>
              <a:rPr lang="en-ZA" sz="1800" dirty="0" err="1" smtClean="0">
                <a:latin typeface="Century Gothic" pitchFamily="34" charset="0"/>
              </a:rPr>
              <a:t>Ngotire</a:t>
            </a:r>
            <a:r>
              <a:rPr lang="en-ZA" sz="1800" dirty="0" smtClean="0">
                <a:latin typeface="Century Gothic" pitchFamily="34" charset="0"/>
              </a:rPr>
              <a:t> era </a:t>
            </a:r>
            <a:r>
              <a:rPr lang="en-ZA" sz="1800" dirty="0" err="1" smtClean="0">
                <a:latin typeface="Century Gothic" pitchFamily="34" charset="0"/>
              </a:rPr>
              <a:t>nenda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ehifo</a:t>
            </a:r>
            <a:r>
              <a:rPr lang="en-ZA" sz="1800" dirty="0" smtClean="0">
                <a:latin typeface="Century Gothic" pitchFamily="34" charset="0"/>
              </a:rPr>
              <a:t> a</a:t>
            </a:r>
            <a:r>
              <a:rPr lang="en-US" sz="1800" dirty="0" smtClean="0"/>
              <a:t>ŋ</a:t>
            </a:r>
            <a:r>
              <a:rPr lang="en-ZA" sz="1800" dirty="0" err="1" smtClean="0">
                <a:latin typeface="Century Gothic" pitchFamily="34" charset="0"/>
              </a:rPr>
              <a:t>ohu</a:t>
            </a:r>
            <a:r>
              <a:rPr lang="en-US" sz="1800" dirty="0" smtClean="0"/>
              <a:t>ŋ.</a:t>
            </a:r>
            <a:endParaRPr lang="en-US" sz="1800" dirty="0"/>
          </a:p>
          <a:p>
            <a:r>
              <a:rPr lang="en-ZA" sz="1800" dirty="0" err="1" smtClean="0">
                <a:latin typeface="Century Gothic" pitchFamily="34" charset="0"/>
              </a:rPr>
              <a:t>Enyuha</a:t>
            </a:r>
            <a:r>
              <a:rPr lang="en-ZA" sz="1800" dirty="0" smtClean="0">
                <a:latin typeface="Century Gothic" pitchFamily="34" charset="0"/>
              </a:rPr>
              <a:t>,” </a:t>
            </a:r>
            <a:r>
              <a:rPr lang="en-ZA" sz="1800" dirty="0" err="1">
                <a:latin typeface="Century Gothic" pitchFamily="34" charset="0"/>
              </a:rPr>
              <a:t>N</a:t>
            </a:r>
            <a:r>
              <a:rPr lang="en-ZA" sz="1800" dirty="0" err="1" smtClean="0">
                <a:latin typeface="Century Gothic" pitchFamily="34" charset="0"/>
              </a:rPr>
              <a:t>anjoosi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po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>
                <a:latin typeface="Century Gothic" pitchFamily="34" charset="0"/>
              </a:rPr>
              <a:t>g</a:t>
            </a:r>
            <a:r>
              <a:rPr lang="en-ZA" sz="1800" dirty="0" err="1" smtClean="0">
                <a:latin typeface="Century Gothic" pitchFamily="34" charset="0"/>
              </a:rPr>
              <a:t>aloma</a:t>
            </a:r>
            <a:r>
              <a:rPr lang="en-ZA" sz="1800" dirty="0" smtClean="0">
                <a:latin typeface="Century Gothic" pitchFamily="34" charset="0"/>
              </a:rPr>
              <a:t>.</a:t>
            </a:r>
          </a:p>
          <a:p>
            <a:r>
              <a:rPr lang="en-ZA" sz="1800" dirty="0" err="1" smtClean="0">
                <a:latin typeface="Century Gothic" pitchFamily="34" charset="0"/>
              </a:rPr>
              <a:t>Yingira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kanda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nahuluma</a:t>
            </a:r>
            <a:r>
              <a:rPr lang="en-ZA" sz="1800" dirty="0" smtClean="0">
                <a:latin typeface="Century Gothic" pitchFamily="34" charset="0"/>
              </a:rPr>
              <a:t>!” </a:t>
            </a:r>
            <a:r>
              <a:rPr lang="en-ZA" sz="1800" dirty="0" err="1" smtClean="0">
                <a:latin typeface="Century Gothic" pitchFamily="34" charset="0"/>
              </a:rPr>
              <a:t>embwa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poyaloma</a:t>
            </a:r>
            <a:r>
              <a:rPr lang="en-ZA" sz="1800" dirty="0" smtClean="0">
                <a:latin typeface="Century Gothic" pitchFamily="34" charset="0"/>
              </a:rPr>
              <a:t>. </a:t>
            </a:r>
            <a:r>
              <a:rPr lang="en-ZA" sz="1800" dirty="0" err="1" smtClean="0">
                <a:latin typeface="Century Gothic" pitchFamily="34" charset="0"/>
              </a:rPr>
              <a:t>Nga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>
                <a:latin typeface="Century Gothic" pitchFamily="34" charset="0"/>
              </a:rPr>
              <a:t>N</a:t>
            </a:r>
            <a:r>
              <a:rPr lang="en-ZA" sz="1800" dirty="0" err="1" smtClean="0">
                <a:latin typeface="Century Gothic" pitchFamily="34" charset="0"/>
              </a:rPr>
              <a:t>anjoosi</a:t>
            </a:r>
            <a:r>
              <a:rPr lang="en-ZA" sz="1800" dirty="0" smtClean="0">
                <a:latin typeface="Century Gothic" pitchFamily="34" charset="0"/>
              </a:rPr>
              <a:t> </a:t>
            </a:r>
            <a:r>
              <a:rPr lang="en-ZA" sz="1800" dirty="0" err="1" smtClean="0">
                <a:latin typeface="Century Gothic" pitchFamily="34" charset="0"/>
              </a:rPr>
              <a:t>gengira</a:t>
            </a:r>
            <a:r>
              <a:rPr lang="en-ZA" sz="1800" dirty="0" smtClean="0">
                <a:latin typeface="Century Gothic" pitchFamily="34" charset="0"/>
              </a:rPr>
              <a:t>.</a:t>
            </a:r>
            <a:endParaRPr lang="en-ZA" sz="1800" dirty="0">
              <a:latin typeface="Century Gothic" pitchFamily="34" charset="0"/>
            </a:endParaRPr>
          </a:p>
          <a:p>
            <a:endParaRPr lang="en-ZA" sz="2000" dirty="0" smtClean="0">
              <a:latin typeface="Century Gothic" pitchFamily="34" charset="0"/>
            </a:endParaRPr>
          </a:p>
          <a:p>
            <a:endParaRPr lang="en-ZA" sz="2400" dirty="0">
              <a:latin typeface="Century Gothic" pitchFamily="34" charset="0"/>
            </a:endParaRPr>
          </a:p>
          <a:p>
            <a:endParaRPr lang="en-ZA" sz="24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8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17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2" y="377190"/>
            <a:ext cx="2330349" cy="4371921"/>
          </a:xfrm>
        </p:spPr>
        <p:txBody>
          <a:bodyPr>
            <a:noAutofit/>
          </a:bodyPr>
          <a:lstStyle/>
          <a:p>
            <a:r>
              <a:rPr lang="en-ZA" sz="2000" dirty="0" err="1" smtClean="0">
                <a:latin typeface="Century Gothic" pitchFamily="34" charset="0"/>
              </a:rPr>
              <a:t>Nga</a:t>
            </a:r>
            <a:r>
              <a:rPr lang="en-ZA" sz="2000" dirty="0" smtClean="0">
                <a:latin typeface="Century Gothic" pitchFamily="34" charset="0"/>
              </a:rPr>
              <a:t> a</a:t>
            </a:r>
            <a:r>
              <a:rPr lang="en-US" sz="2000" dirty="0" smtClean="0"/>
              <a:t>ŋ</a:t>
            </a:r>
            <a:r>
              <a:rPr lang="en-ZA" sz="2000" dirty="0" smtClean="0">
                <a:latin typeface="Century Gothic" pitchFamily="34" charset="0"/>
              </a:rPr>
              <a:t>o </a:t>
            </a:r>
            <a:r>
              <a:rPr lang="en-ZA" sz="2000" dirty="0" err="1" smtClean="0">
                <a:latin typeface="Century Gothic" pitchFamily="34" charset="0"/>
              </a:rPr>
              <a:t>embwa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eroma</a:t>
            </a:r>
            <a:r>
              <a:rPr lang="en-ZA" sz="2000" dirty="0" smtClean="0">
                <a:latin typeface="Century Gothic" pitchFamily="34" charset="0"/>
              </a:rPr>
              <a:t>, “</a:t>
            </a:r>
            <a:r>
              <a:rPr lang="en-ZA" sz="2000" dirty="0" err="1">
                <a:latin typeface="Century Gothic" pitchFamily="34" charset="0"/>
              </a:rPr>
              <a:t>P</a:t>
            </a:r>
            <a:r>
              <a:rPr lang="en-ZA" sz="2000" dirty="0" err="1" smtClean="0">
                <a:latin typeface="Century Gothic" pitchFamily="34" charset="0"/>
              </a:rPr>
              <a:t>iiyire</a:t>
            </a:r>
            <a:r>
              <a:rPr lang="en-ZA" sz="2000" dirty="0" smtClean="0">
                <a:latin typeface="Century Gothic" pitchFamily="34" charset="0"/>
              </a:rPr>
              <a:t>!”</a:t>
            </a:r>
          </a:p>
          <a:p>
            <a:r>
              <a:rPr lang="en-ZA" sz="2000" dirty="0" smtClean="0">
                <a:latin typeface="Century Gothic" pitchFamily="34" charset="0"/>
              </a:rPr>
              <a:t>“Aye </a:t>
            </a:r>
            <a:r>
              <a:rPr lang="en-ZA" sz="2000" dirty="0" err="1" smtClean="0">
                <a:latin typeface="Century Gothic" pitchFamily="34" charset="0"/>
              </a:rPr>
              <a:t>ese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sipiiyarangaho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mbwa</a:t>
            </a:r>
            <a:r>
              <a:rPr lang="en-ZA" sz="2000" dirty="0" smtClean="0">
                <a:latin typeface="Century Gothic" pitchFamily="34" charset="0"/>
              </a:rPr>
              <a:t>,”</a:t>
            </a:r>
            <a:r>
              <a:rPr lang="en-ZA" sz="2000" dirty="0" err="1" smtClean="0">
                <a:latin typeface="Century Gothic" pitchFamily="34" charset="0"/>
              </a:rPr>
              <a:t>Atyo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po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gagobolamo</a:t>
            </a:r>
            <a:r>
              <a:rPr lang="en-ZA" sz="2000" dirty="0" smtClean="0">
                <a:latin typeface="Century Gothic" pitchFamily="34" charset="0"/>
              </a:rPr>
              <a:t>.</a:t>
            </a:r>
          </a:p>
          <a:p>
            <a:r>
              <a:rPr lang="en-ZA" sz="2000" dirty="0" err="1" smtClean="0">
                <a:latin typeface="Century Gothic" pitchFamily="34" charset="0"/>
              </a:rPr>
              <a:t>Nyiiya</a:t>
            </a:r>
            <a:r>
              <a:rPr lang="en-ZA" sz="2000" dirty="0" smtClean="0">
                <a:latin typeface="Century Gothic" pitchFamily="34" charset="0"/>
              </a:rPr>
              <a:t>, </a:t>
            </a:r>
            <a:r>
              <a:rPr lang="en-ZA" sz="2000" dirty="0" err="1" smtClean="0">
                <a:latin typeface="Century Gothic" pitchFamily="34" charset="0"/>
              </a:rPr>
              <a:t>mpanga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n’ohuhuluma</a:t>
            </a:r>
            <a:r>
              <a:rPr lang="en-ZA" sz="2000" dirty="0" smtClean="0">
                <a:latin typeface="Century Gothic" pitchFamily="34" charset="0"/>
              </a:rPr>
              <a:t>!” </a:t>
            </a:r>
            <a:r>
              <a:rPr lang="en-ZA" sz="2000" dirty="0" err="1">
                <a:latin typeface="Century Gothic" pitchFamily="34" charset="0"/>
              </a:rPr>
              <a:t>e</a:t>
            </a:r>
            <a:r>
              <a:rPr lang="en-ZA" sz="2000" dirty="0" err="1" smtClean="0">
                <a:latin typeface="Century Gothic" pitchFamily="34" charset="0"/>
              </a:rPr>
              <a:t>mbwa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yaloma</a:t>
            </a:r>
            <a:r>
              <a:rPr lang="en-ZA" sz="2000" dirty="0" smtClean="0">
                <a:latin typeface="Century Gothic" pitchFamily="34" charset="0"/>
              </a:rPr>
              <a:t>. </a:t>
            </a:r>
            <a:r>
              <a:rPr lang="en-ZA" sz="2000" dirty="0" err="1" smtClean="0">
                <a:latin typeface="Century Gothic" pitchFamily="34" charset="0"/>
              </a:rPr>
              <a:t>Nga</a:t>
            </a:r>
            <a:r>
              <a:rPr lang="en-US" sz="2000" dirty="0" err="1" smtClean="0"/>
              <a:t>ŋo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N</a:t>
            </a:r>
            <a:r>
              <a:rPr lang="en-ZA" sz="2000" dirty="0" err="1" smtClean="0">
                <a:latin typeface="Century Gothic" pitchFamily="34" charset="0"/>
              </a:rPr>
              <a:t>anjoosi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anyiyira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embwa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ebiryo</a:t>
            </a:r>
            <a:r>
              <a:rPr lang="en-ZA" sz="2000" dirty="0" smtClean="0">
                <a:latin typeface="Century Gothic" pitchFamily="34" charset="0"/>
              </a:rPr>
              <a:t>. </a:t>
            </a:r>
            <a:endParaRPr lang="en-ZA" sz="20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9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2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 Colours">
      <a:dk1>
        <a:sysClr val="windowText" lastClr="000000"/>
      </a:dk1>
      <a:lt1>
        <a:sysClr val="window" lastClr="FFFFFF"/>
      </a:lt1>
      <a:dk2>
        <a:srgbClr val="8ECCD2"/>
      </a:dk2>
      <a:lt2>
        <a:srgbClr val="B65C8C"/>
      </a:lt2>
      <a:accent1>
        <a:srgbClr val="D18129"/>
      </a:accent1>
      <a:accent2>
        <a:srgbClr val="D89F2D"/>
      </a:accent2>
      <a:accent3>
        <a:srgbClr val="ADA634"/>
      </a:accent3>
      <a:accent4>
        <a:srgbClr val="808438"/>
      </a:accent4>
      <a:accent5>
        <a:srgbClr val="358888"/>
      </a:accent5>
      <a:accent6>
        <a:srgbClr val="2E73A4"/>
      </a:accent6>
      <a:hlink>
        <a:srgbClr val="12679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ASP Colours">
      <a:dk1>
        <a:sysClr val="windowText" lastClr="000000"/>
      </a:dk1>
      <a:lt1>
        <a:sysClr val="window" lastClr="FFFFFF"/>
      </a:lt1>
      <a:dk2>
        <a:srgbClr val="8ECCD2"/>
      </a:dk2>
      <a:lt2>
        <a:srgbClr val="B65C8C"/>
      </a:lt2>
      <a:accent1>
        <a:srgbClr val="D18129"/>
      </a:accent1>
      <a:accent2>
        <a:srgbClr val="D89F2D"/>
      </a:accent2>
      <a:accent3>
        <a:srgbClr val="ADA634"/>
      </a:accent3>
      <a:accent4>
        <a:srgbClr val="808438"/>
      </a:accent4>
      <a:accent5>
        <a:srgbClr val="358888"/>
      </a:accent5>
      <a:accent6>
        <a:srgbClr val="2E73A4"/>
      </a:accent6>
      <a:hlink>
        <a:srgbClr val="12679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2ED1A76A930F4F829A863EC4A2EB06" ma:contentTypeVersion="0" ma:contentTypeDescription="Create a new document." ma:contentTypeScope="" ma:versionID="71bc256c68b347255def54578a5a02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AB210E-1B18-4E1D-BA6A-63FF661BE515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150DC60-5DA1-4FCD-9433-00D4052554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A52E21-B4D3-45E2-A331-76A9D4123F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476</Words>
  <Application>Microsoft Office PowerPoint</Application>
  <PresentationFormat>Custom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Nanjoosi n’efiiri edatu Nozibele and the Three Hairs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Nozibele and the Three Hairs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</dc:creator>
  <cp:lastModifiedBy>jennyl</cp:lastModifiedBy>
  <cp:revision>67</cp:revision>
  <dcterms:created xsi:type="dcterms:W3CDTF">2013-05-14T11:31:04Z</dcterms:created>
  <dcterms:modified xsi:type="dcterms:W3CDTF">2013-08-05T12:22:44Z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0x010100392ED1A76A930F4F829A863EC4A2EB06</vt:lpwstr>
  </property>
</Properties>
</file>