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66" r:id="rId13"/>
    <p:sldId id="25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38680-1682-4B77-868B-8C520F35964E}" type="datetimeFigureOut">
              <a:rPr lang="en-US" smtClean="0"/>
              <a:t>6/17/2013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0ED0C-963C-45A3-8D96-FC6249A1A4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0ED0C-963C-45A3-8D96-FC6249A1A4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7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3441-2F0B-4EAD-BD31-DFC9FD17752E}" type="datetimeFigureOut">
              <a:rPr lang="en-US" smtClean="0"/>
              <a:t>6/17/2013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69E8-0545-4DB5-8415-38657ED359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8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3441-2F0B-4EAD-BD31-DFC9FD17752E}" type="datetimeFigureOut">
              <a:rPr lang="en-US" smtClean="0"/>
              <a:t>6/17/2013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69E8-0545-4DB5-8415-38657ED359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45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3441-2F0B-4EAD-BD31-DFC9FD17752E}" type="datetimeFigureOut">
              <a:rPr lang="en-US" smtClean="0"/>
              <a:t>6/17/2013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69E8-0545-4DB5-8415-38657ED359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9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3441-2F0B-4EAD-BD31-DFC9FD17752E}" type="datetimeFigureOut">
              <a:rPr lang="en-US" smtClean="0"/>
              <a:t>6/17/2013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69E8-0545-4DB5-8415-38657ED359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4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3441-2F0B-4EAD-BD31-DFC9FD17752E}" type="datetimeFigureOut">
              <a:rPr lang="en-US" smtClean="0"/>
              <a:t>6/17/2013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69E8-0545-4DB5-8415-38657ED359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8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3441-2F0B-4EAD-BD31-DFC9FD17752E}" type="datetimeFigureOut">
              <a:rPr lang="en-US" smtClean="0"/>
              <a:t>6/17/2013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69E8-0545-4DB5-8415-38657ED359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80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3441-2F0B-4EAD-BD31-DFC9FD17752E}" type="datetimeFigureOut">
              <a:rPr lang="en-US" smtClean="0"/>
              <a:t>6/17/2013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69E8-0545-4DB5-8415-38657ED359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0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3441-2F0B-4EAD-BD31-DFC9FD17752E}" type="datetimeFigureOut">
              <a:rPr lang="en-US" smtClean="0"/>
              <a:t>6/17/2013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69E8-0545-4DB5-8415-38657ED359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3441-2F0B-4EAD-BD31-DFC9FD17752E}" type="datetimeFigureOut">
              <a:rPr lang="en-US" smtClean="0"/>
              <a:t>6/17/2013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69E8-0545-4DB5-8415-38657ED359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40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3441-2F0B-4EAD-BD31-DFC9FD17752E}" type="datetimeFigureOut">
              <a:rPr lang="en-US" smtClean="0"/>
              <a:t>6/17/2013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69E8-0545-4DB5-8415-38657ED359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11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3441-2F0B-4EAD-BD31-DFC9FD17752E}" type="datetimeFigureOut">
              <a:rPr lang="en-US" smtClean="0"/>
              <a:t>6/17/2013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69E8-0545-4DB5-8415-38657ED359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6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83441-2F0B-4EAD-BD31-DFC9FD17752E}" type="datetimeFigureOut">
              <a:rPr lang="en-US" smtClean="0"/>
              <a:t>6/17/2013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C69E8-0545-4DB5-8415-38657ED359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5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Ethan Alberts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3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2320" y="116632"/>
            <a:ext cx="15937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I Primary" pitchFamily="34" charset="0"/>
              </a:rPr>
              <a:t>learned</a:t>
            </a: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3296"/>
            <a:ext cx="13779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96" y="5795972"/>
            <a:ext cx="2635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50800"/>
                <a:solidFill>
                  <a:schemeClr val="tx1">
                    <a:lumMod val="65000"/>
                    <a:lumOff val="35000"/>
                  </a:schemeClr>
                </a:solidFill>
              </a:rPr>
              <a:t>Written and illustrated by</a:t>
            </a:r>
            <a:endParaRPr lang="en-Z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Chapter 6: The glasses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ZA" sz="2000" dirty="0" smtClean="0">
                <a:latin typeface="CAMI Primary" pitchFamily="34" charset="0"/>
              </a:rPr>
              <a:t>But Oscar does not want to wear glasses, because they make him look weird.  But  doctor Shakes says it makes you see better and look really smart.  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018689"/>
            <a:ext cx="5111750" cy="236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25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ZA" sz="2000" dirty="0" smtClean="0">
                <a:latin typeface="CAMI Primary" pitchFamily="34" charset="0"/>
              </a:rPr>
              <a:t>So Oscar wore the glasses and was happy to finally see well. He and Johnnie left the doctor’s office. </a:t>
            </a:r>
            <a:r>
              <a:rPr lang="en-US" sz="2000" dirty="0" smtClean="0">
                <a:latin typeface="CAMI Primary" pitchFamily="34" charset="0"/>
              </a:rPr>
              <a:t>   </a:t>
            </a:r>
            <a:endParaRPr lang="en-ZA" sz="2000" dirty="0" smtClean="0">
              <a:latin typeface="CAMI Primary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509208"/>
            <a:ext cx="5111750" cy="371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7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Chapter 7:  </a:t>
            </a:r>
            <a:br>
              <a:rPr lang="en-ZA" dirty="0" smtClean="0"/>
            </a:br>
            <a:r>
              <a:rPr lang="en-ZA" dirty="0" smtClean="0"/>
              <a:t>Jonnie helping Oscar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ZA" sz="2000" dirty="0" smtClean="0">
              <a:latin typeface="CAMI Primary" pitchFamily="34" charset="0"/>
            </a:endParaRPr>
          </a:p>
          <a:p>
            <a:r>
              <a:rPr lang="en-ZA" sz="2000" dirty="0" smtClean="0">
                <a:latin typeface="CAMI Primary" pitchFamily="34" charset="0"/>
              </a:rPr>
              <a:t>Johnnie was helping Oscar to eat his carrots and with the cool coloured glasses, Oscar could catch a lot of fish to eat.   </a:t>
            </a:r>
            <a:endParaRPr lang="en-US" sz="2000" dirty="0">
              <a:latin typeface="CAMI Primary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6832"/>
            <a:ext cx="4483100" cy="282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4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udent\Documents\FUTUREVISTA V2 PS MEDIA DISK\2012 Futurevista ClipArt Collection - Bonus\FOOD-CARROT CARROTS 0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83569" y="1052736"/>
            <a:ext cx="1416022" cy="260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tudent\AppData\Local\Microsoft\Windows\Temporary Internet Files\Content.IE5\EHGVD885\MM90036515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178" y="4599011"/>
            <a:ext cx="1518270" cy="178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udent\AppData\Local\Microsoft\Windows\Temporary Internet Files\Content.IE5\X6WN6FQI\MC900445154[1]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170" y="260648"/>
            <a:ext cx="1578254" cy="13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udent\AppData\Local\Microsoft\Windows\Temporary Internet Files\Content.IE5\WC94BEIC\MC9000213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91440"/>
            <a:ext cx="1852574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2339752" y="1052736"/>
            <a:ext cx="4746426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600" dirty="0" smtClean="0">
                <a:latin typeface="CAMI Primary" pitchFamily="34" charset="0"/>
              </a:rPr>
              <a:t>Oscar is a hungry little shark, that gets help from his best friend  because his eyes are weak. Oscar learns that eating carrots is good for eyesight and that wearing glasses is fun.</a:t>
            </a:r>
            <a:endParaRPr lang="en-ZA" sz="2400" dirty="0" smtClean="0">
              <a:latin typeface="CAMI Primary" pitchFamily="34" charset="0"/>
            </a:endParaRPr>
          </a:p>
          <a:p>
            <a:endParaRPr lang="en-ZA" sz="2400" dirty="0" smtClean="0">
              <a:latin typeface="CAMI Primary" pitchFamily="34" charset="0"/>
            </a:endParaRPr>
          </a:p>
          <a:p>
            <a:r>
              <a:rPr lang="en-ZA" sz="2600" dirty="0" smtClean="0">
                <a:latin typeface="CAMI Primary" pitchFamily="34" charset="0"/>
              </a:rPr>
              <a:t>Illustrated by: Ethan </a:t>
            </a:r>
            <a:r>
              <a:rPr lang="en-ZA" sz="2600" dirty="0" err="1" smtClean="0">
                <a:latin typeface="CAMI Primary" pitchFamily="34" charset="0"/>
              </a:rPr>
              <a:t>Alberts</a:t>
            </a:r>
            <a:r>
              <a:rPr lang="en-ZA" sz="2600" dirty="0" smtClean="0">
                <a:latin typeface="CAMI Primary" pitchFamily="34" charset="0"/>
              </a:rPr>
              <a:t> </a:t>
            </a:r>
            <a:endParaRPr lang="en-US" sz="2600" dirty="0">
              <a:latin typeface="CAMI Primar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4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Chapter 1: Oscar has a problem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ZA" sz="2000" dirty="0" smtClean="0">
                <a:latin typeface="CAMI Primary" pitchFamily="34" charset="0"/>
              </a:rPr>
              <a:t>Oscar was very hungry, because he could not catch any fish to eat.</a:t>
            </a:r>
            <a:endParaRPr lang="en-US" sz="2000" dirty="0">
              <a:latin typeface="CAMI Primary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" t="692" r="1627" b="210"/>
          <a:stretch/>
        </p:blipFill>
        <p:spPr bwMode="auto">
          <a:xfrm>
            <a:off x="3254829" y="1099457"/>
            <a:ext cx="5889171" cy="51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2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ZA" sz="2000" dirty="0" smtClean="0">
                <a:solidFill>
                  <a:prstClr val="black"/>
                </a:solidFill>
                <a:latin typeface="CAMI Primary" pitchFamily="34" charset="0"/>
              </a:rPr>
              <a:t>He couldn’t catch fish, because his </a:t>
            </a:r>
            <a:r>
              <a:rPr lang="en-ZA" sz="2000" dirty="0">
                <a:solidFill>
                  <a:prstClr val="black"/>
                </a:solidFill>
                <a:latin typeface="CAMI Primary" pitchFamily="34" charset="0"/>
              </a:rPr>
              <a:t>eyes </a:t>
            </a:r>
            <a:r>
              <a:rPr lang="en-ZA" sz="2000" dirty="0" smtClean="0">
                <a:solidFill>
                  <a:prstClr val="black"/>
                </a:solidFill>
                <a:latin typeface="CAMI Primary" pitchFamily="34" charset="0"/>
              </a:rPr>
              <a:t>were too bad. He </a:t>
            </a:r>
            <a:r>
              <a:rPr lang="en-ZA" sz="2000" dirty="0">
                <a:solidFill>
                  <a:prstClr val="black"/>
                </a:solidFill>
                <a:latin typeface="CAMI Primary" pitchFamily="34" charset="0"/>
              </a:rPr>
              <a:t>did not eat his carrots and he cried and </a:t>
            </a:r>
            <a:r>
              <a:rPr lang="en-ZA" sz="2000" dirty="0" smtClean="0">
                <a:solidFill>
                  <a:prstClr val="black"/>
                </a:solidFill>
                <a:latin typeface="CAMI Primary" pitchFamily="34" charset="0"/>
              </a:rPr>
              <a:t>cried, because he couldn’t see well.</a:t>
            </a:r>
            <a:endParaRPr lang="en-US" sz="2000" dirty="0">
              <a:solidFill>
                <a:prstClr val="black"/>
              </a:solidFill>
              <a:latin typeface="CAMI Primary" pitchFamily="34" charset="0"/>
            </a:endParaRPr>
          </a:p>
          <a:p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6672"/>
            <a:ext cx="532777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41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Chapter 2: Oscar’s friend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3008313" cy="4691063"/>
          </a:xfrm>
        </p:spPr>
        <p:txBody>
          <a:bodyPr>
            <a:normAutofit/>
          </a:bodyPr>
          <a:lstStyle/>
          <a:p>
            <a:r>
              <a:rPr lang="en-ZA" sz="2400" dirty="0" smtClean="0"/>
              <a:t>But Oscar's best friend,  Johnnie the seahorse, told him to eat his carrots .</a:t>
            </a: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2120900" cy="269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2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ZA" sz="2000" dirty="0" smtClean="0">
                <a:latin typeface="CAMI Primary" pitchFamily="34" charset="0"/>
              </a:rPr>
              <a:t>But Oscar did not listen to him and always said no, because he does not like the taste of the carrots. </a:t>
            </a:r>
            <a:endParaRPr lang="en-US" sz="2000" dirty="0">
              <a:latin typeface="CAMI Primary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2895600" cy="259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3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Chapter: 3 Going to the doctor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ZA" sz="2000" dirty="0" smtClean="0">
                <a:latin typeface="CAMI Primary" pitchFamily="34" charset="0"/>
              </a:rPr>
              <a:t>One day</a:t>
            </a:r>
            <a:r>
              <a:rPr lang="en-ZA" sz="2000" dirty="0"/>
              <a:t> Johnnie</a:t>
            </a:r>
            <a:r>
              <a:rPr lang="en-ZA" sz="2000" dirty="0" smtClean="0">
                <a:latin typeface="CAMI Primary" pitchFamily="34" charset="0"/>
              </a:rPr>
              <a:t> and Oscar were swimming through the reef and Oscar was very hungry.  </a:t>
            </a:r>
            <a:endParaRPr lang="en-US" sz="2000" dirty="0">
              <a:latin typeface="CAMI Primary" pitchFamily="34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0688"/>
            <a:ext cx="4724401" cy="549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65104"/>
            <a:ext cx="1800225" cy="197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ZA" sz="2000" dirty="0" smtClean="0">
                <a:latin typeface="CAMI Primary" pitchFamily="34" charset="0"/>
              </a:rPr>
              <a:t>Johnnie said that Oscar should go to Doctor Shakes. To see what is wrong with his eyes.         </a:t>
            </a:r>
            <a:endParaRPr lang="en-US" sz="2000" dirty="0">
              <a:latin typeface="CAMI Primary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52736"/>
            <a:ext cx="554461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3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ZA" sz="2000" dirty="0" smtClean="0">
                <a:latin typeface="CAMI Primary" pitchFamily="34" charset="0"/>
              </a:rPr>
              <a:t>So they went to Doctor Shake’s offices. </a:t>
            </a:r>
            <a:r>
              <a:rPr lang="en-ZA" sz="2000" dirty="0">
                <a:latin typeface="CAMI Primary" pitchFamily="34" charset="0"/>
              </a:rPr>
              <a:t>T</a:t>
            </a:r>
            <a:r>
              <a:rPr lang="en-ZA" sz="2000" dirty="0" smtClean="0">
                <a:latin typeface="CAMI Primary" pitchFamily="34" charset="0"/>
              </a:rPr>
              <a:t>hey waited for Doctor shakes in the lounge.    </a:t>
            </a:r>
            <a:endParaRPr lang="en-US" sz="2000" dirty="0">
              <a:latin typeface="CAMI Primary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12776"/>
            <a:ext cx="565212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5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Chapter: 5 The bad news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ZA" sz="2000" dirty="0" smtClean="0">
                <a:latin typeface="CAMI Primary" pitchFamily="34" charset="0"/>
              </a:rPr>
              <a:t>The good doctor took a look at Oscar’s eyes.  He said that Oscar is going to need glasses and he is going to have to eat carrots.     </a:t>
            </a:r>
            <a:endParaRPr lang="en-US" sz="2000" dirty="0">
              <a:latin typeface="CAMI Primary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532047"/>
            <a:ext cx="5111750" cy="533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04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2ED1A76A930F4F829A863EC4A2EB06" ma:contentTypeVersion="0" ma:contentTypeDescription="Create a new document." ma:contentTypeScope="" ma:versionID="71bc256c68b347255def54578a5a02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C9295A-6502-4755-A047-C62D29F2B1D9}"/>
</file>

<file path=customXml/itemProps2.xml><?xml version="1.0" encoding="utf-8"?>
<ds:datastoreItem xmlns:ds="http://schemas.openxmlformats.org/officeDocument/2006/customXml" ds:itemID="{AD4C62BA-B3E1-4301-A575-0E867604B788}"/>
</file>

<file path=customXml/itemProps3.xml><?xml version="1.0" encoding="utf-8"?>
<ds:datastoreItem xmlns:ds="http://schemas.openxmlformats.org/officeDocument/2006/customXml" ds:itemID="{5FD19D13-99BA-45D6-8134-2367428E8021}"/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323</Words>
  <Application>Microsoft Office PowerPoint</Application>
  <PresentationFormat>On-screen Show (4:3)</PresentationFormat>
  <Paragraphs>25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Chapter 1: Oscar has a problem</vt:lpstr>
      <vt:lpstr>PowerPoint Presentation</vt:lpstr>
      <vt:lpstr>Chapter 2: Oscar’s friend </vt:lpstr>
      <vt:lpstr>PowerPoint Presentation</vt:lpstr>
      <vt:lpstr>Chapter: 3 Going to the doctor </vt:lpstr>
      <vt:lpstr>PowerPoint Presentation</vt:lpstr>
      <vt:lpstr>PowerPoint Presentation</vt:lpstr>
      <vt:lpstr>Chapter: 5 The bad news </vt:lpstr>
      <vt:lpstr>Chapter 6: The glasses </vt:lpstr>
      <vt:lpstr>PowerPoint Presentation</vt:lpstr>
      <vt:lpstr>Chapter 7:   Jonnie helping Oscar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Yolandi Ferreira</cp:lastModifiedBy>
  <cp:revision>33</cp:revision>
  <dcterms:created xsi:type="dcterms:W3CDTF">2013-05-03T08:53:32Z</dcterms:created>
  <dcterms:modified xsi:type="dcterms:W3CDTF">2013-06-17T15:49:41Z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0x010100392ED1A76A930F4F829A863EC4A2EB06</vt:lpwstr>
  </property>
</Properties>
</file>