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6"/>
  </p:notesMasterIdLst>
  <p:sldIdLst>
    <p:sldId id="256" r:id="rId6"/>
    <p:sldId id="265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6" r:id="rId15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18956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68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362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767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932283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1980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00501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311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848307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7184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005995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418150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485" y="3750669"/>
            <a:ext cx="746807" cy="263080"/>
          </a:xfrm>
          <a:prstGeom prst="rect">
            <a:avLst/>
          </a:prstGeom>
        </p:spPr>
      </p:pic>
      <p:sp>
        <p:nvSpPr>
          <p:cNvPr id="28" name="Subtitle 2"/>
          <p:cNvSpPr txBox="1">
            <a:spLocks/>
          </p:cNvSpPr>
          <p:nvPr userDrawn="1"/>
        </p:nvSpPr>
        <p:spPr>
          <a:xfrm>
            <a:off x="3781424" y="3528715"/>
            <a:ext cx="3462933" cy="33390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© African Storybook Initiative 2013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91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4895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6243" y="690048"/>
            <a:ext cx="2463488" cy="1074957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err="1" smtClean="0"/>
              <a:t>Izimapahla</a:t>
            </a:r>
            <a:r>
              <a:rPr lang="en-ZA" dirty="0" smtClean="0"/>
              <a:t> </a:t>
            </a:r>
            <a:r>
              <a:rPr lang="en-ZA" dirty="0" err="1" smtClean="0"/>
              <a:t>zesikole</a:t>
            </a:r>
            <a:r>
              <a:rPr lang="en-ZA" dirty="0"/>
              <a:t/>
            </a:r>
            <a:br>
              <a:rPr lang="en-ZA" dirty="0"/>
            </a:br>
            <a:r>
              <a:rPr lang="en-ZA" sz="2000" dirty="0" smtClean="0"/>
              <a:t>School clothes</a:t>
            </a:r>
            <a:endParaRPr lang="en-ZA" sz="2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1355" y="1892421"/>
            <a:ext cx="2392781" cy="2000309"/>
          </a:xfrm>
        </p:spPr>
        <p:txBody>
          <a:bodyPr/>
          <a:lstStyle/>
          <a:p>
            <a:pPr algn="ctr"/>
            <a:r>
              <a:rPr lang="en-ZA" dirty="0" smtClean="0"/>
              <a:t>Story in isiZulu by Clare </a:t>
            </a:r>
            <a:r>
              <a:rPr lang="en-ZA" dirty="0" err="1" smtClean="0"/>
              <a:t>Verbeek</a:t>
            </a:r>
            <a:r>
              <a:rPr lang="en-ZA" dirty="0" smtClean="0"/>
              <a:t>, </a:t>
            </a:r>
            <a:r>
              <a:rPr lang="en-ZA" dirty="0" err="1" smtClean="0"/>
              <a:t>Thembani</a:t>
            </a:r>
            <a:r>
              <a:rPr lang="en-ZA" dirty="0" smtClean="0"/>
              <a:t> </a:t>
            </a:r>
            <a:r>
              <a:rPr lang="en-ZA" dirty="0" err="1" smtClean="0"/>
              <a:t>Dladla</a:t>
            </a:r>
            <a:r>
              <a:rPr lang="en-ZA" dirty="0" smtClean="0"/>
              <a:t>, </a:t>
            </a:r>
            <a:r>
              <a:rPr lang="en-ZA" dirty="0" err="1" smtClean="0"/>
              <a:t>Zanele</a:t>
            </a:r>
            <a:r>
              <a:rPr lang="en-ZA" dirty="0" smtClean="0"/>
              <a:t> Buthelezi</a:t>
            </a:r>
          </a:p>
          <a:p>
            <a:endParaRPr lang="en-ZA" dirty="0"/>
          </a:p>
          <a:p>
            <a:pPr algn="ctr"/>
            <a:r>
              <a:rPr lang="en-ZA" dirty="0" smtClean="0"/>
              <a:t>Illustrated by </a:t>
            </a:r>
            <a:r>
              <a:rPr lang="en-ZA" dirty="0" err="1" smtClean="0"/>
              <a:t>Mlungisi</a:t>
            </a:r>
            <a:r>
              <a:rPr lang="en-ZA" dirty="0" smtClean="0"/>
              <a:t> </a:t>
            </a:r>
            <a:r>
              <a:rPr lang="en-ZA" dirty="0" err="1" smtClean="0"/>
              <a:t>Dlamini</a:t>
            </a:r>
            <a:endParaRPr lang="en-ZA" dirty="0"/>
          </a:p>
          <a:p>
            <a:endParaRPr lang="en-ZA" dirty="0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149" y="690048"/>
            <a:ext cx="2285999" cy="43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/>
              <a:t>Izimapahla</a:t>
            </a:r>
            <a:r>
              <a:rPr lang="en-ZA" dirty="0"/>
              <a:t> </a:t>
            </a:r>
            <a:r>
              <a:rPr lang="en-ZA" dirty="0" err="1"/>
              <a:t>zesikole</a:t>
            </a:r>
            <a:r>
              <a:rPr lang="en-ZA" dirty="0"/>
              <a:t/>
            </a:r>
            <a:br>
              <a:rPr lang="en-ZA" dirty="0"/>
            </a:br>
            <a:r>
              <a:rPr lang="en-ZA" sz="2000" dirty="0"/>
              <a:t>School clothes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7" y="1615929"/>
            <a:ext cx="3428728" cy="654943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ZA" dirty="0"/>
              <a:t>Story in isiZulu by Clare </a:t>
            </a:r>
            <a:r>
              <a:rPr lang="en-ZA" dirty="0" err="1"/>
              <a:t>Verbeek</a:t>
            </a:r>
            <a:r>
              <a:rPr lang="en-ZA" dirty="0"/>
              <a:t>, </a:t>
            </a:r>
            <a:r>
              <a:rPr lang="en-ZA" dirty="0" err="1"/>
              <a:t>Thembani</a:t>
            </a:r>
            <a:r>
              <a:rPr lang="en-ZA" dirty="0"/>
              <a:t> </a:t>
            </a:r>
            <a:r>
              <a:rPr lang="en-ZA" dirty="0" err="1"/>
              <a:t>Dladla</a:t>
            </a:r>
            <a:r>
              <a:rPr lang="en-ZA" dirty="0"/>
              <a:t>, </a:t>
            </a:r>
            <a:r>
              <a:rPr lang="en-ZA" dirty="0" err="1"/>
              <a:t>Zanele</a:t>
            </a:r>
            <a:r>
              <a:rPr lang="en-ZA" dirty="0"/>
              <a:t> Buthelezi</a:t>
            </a:r>
          </a:p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ZA" dirty="0" err="1" smtClean="0"/>
              <a:t>Mlungisi</a:t>
            </a:r>
            <a:r>
              <a:rPr lang="en-ZA" dirty="0" smtClean="0"/>
              <a:t> </a:t>
            </a:r>
            <a:r>
              <a:rPr lang="en-ZA" dirty="0" err="1" smtClean="0"/>
              <a:t>Dlamini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5125" y="2916820"/>
            <a:ext cx="3416300" cy="740783"/>
          </a:xfrm>
          <a:solidFill>
            <a:schemeClr val="tx2"/>
          </a:solidFill>
        </p:spPr>
        <p:txBody>
          <a:bodyPr/>
          <a:lstStyle/>
          <a:p>
            <a:endParaRPr lang="en-ZA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5125" y="3419740"/>
            <a:ext cx="3416300" cy="854043"/>
          </a:xfrm>
          <a:solidFill>
            <a:schemeClr val="tx2"/>
          </a:solidFill>
        </p:spPr>
        <p:txBody>
          <a:bodyPr/>
          <a:lstStyle/>
          <a:p>
            <a:endParaRPr lang="en-ZA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877519" y="613458"/>
            <a:ext cx="3310359" cy="4271058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  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sz="1100" dirty="0" smtClean="0"/>
              <a:t>© </a:t>
            </a:r>
            <a:r>
              <a:rPr lang="en-ZA" sz="1100" dirty="0"/>
              <a:t>2007 School of Education and  </a:t>
            </a:r>
          </a:p>
          <a:p>
            <a:r>
              <a:rPr lang="en-ZA" sz="1100" dirty="0" smtClean="0"/>
              <a:t>Development (Centre </a:t>
            </a:r>
            <a:r>
              <a:rPr lang="en-ZA" sz="1100" dirty="0"/>
              <a:t>for Adult </a:t>
            </a:r>
            <a:r>
              <a:rPr lang="en-ZA" sz="1100" dirty="0" smtClean="0"/>
              <a:t>Education), </a:t>
            </a:r>
            <a:r>
              <a:rPr lang="en-ZA" sz="1100" dirty="0"/>
              <a:t>University of KwaZulu-Natal.   </a:t>
            </a:r>
          </a:p>
          <a:p>
            <a:r>
              <a:rPr lang="en-ZA" dirty="0"/>
              <a:t>   </a:t>
            </a:r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r>
              <a:rPr lang="en-ZA" sz="1100" dirty="0" smtClean="0"/>
              <a:t>This </a:t>
            </a:r>
            <a:r>
              <a:rPr lang="en-ZA" sz="1100" dirty="0"/>
              <a:t>book may be copied, and used for teaching and learning free of charge.  </a:t>
            </a:r>
            <a:endParaRPr lang="en-ZA" sz="1100" dirty="0" smtClean="0"/>
          </a:p>
          <a:p>
            <a:r>
              <a:rPr lang="en-ZA" sz="1100" dirty="0" smtClean="0"/>
              <a:t>It </a:t>
            </a:r>
            <a:r>
              <a:rPr lang="en-ZA" sz="1100" dirty="0"/>
              <a:t>may not be sold for profit. </a:t>
            </a: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260" y="2469457"/>
            <a:ext cx="1244781" cy="1074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336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91527" y="2731977"/>
            <a:ext cx="2330349" cy="978195"/>
          </a:xfrm>
        </p:spPr>
        <p:txBody>
          <a:bodyPr>
            <a:normAutofit lnSpcReduction="10000"/>
          </a:bodyPr>
          <a:lstStyle/>
          <a:p>
            <a:endParaRPr lang="en-ZA" sz="1800" dirty="0" smtClean="0">
              <a:latin typeface="Century Gothic" panose="020B0502020202020204" pitchFamily="34" charset="0"/>
            </a:endParaRPr>
          </a:p>
          <a:p>
            <a:endParaRPr lang="en-ZA" sz="1800" dirty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This </a:t>
            </a:r>
            <a:r>
              <a:rPr lang="en-ZA" sz="1800" dirty="0" smtClean="0">
                <a:latin typeface="Century Gothic" panose="020B0502020202020204" pitchFamily="34" charset="0"/>
              </a:rPr>
              <a:t>dress is long.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874" y="706511"/>
            <a:ext cx="2371278" cy="405093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091528" y="718541"/>
            <a:ext cx="2330349" cy="1932516"/>
          </a:xfrm>
          <a:prstGeom prst="rect">
            <a:avLst/>
          </a:prstGeom>
          <a:solidFill>
            <a:schemeClr val="bg1"/>
          </a:solidFill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400" dirty="0" smtClean="0">
                <a:latin typeface="Century Gothic" panose="020B0502020202020204" pitchFamily="34" charset="0"/>
              </a:rPr>
              <a:t>Le </a:t>
            </a:r>
            <a:r>
              <a:rPr lang="en-ZA" sz="2400" dirty="0" err="1" smtClean="0">
                <a:latin typeface="Century Gothic" panose="020B0502020202020204" pitchFamily="34" charset="0"/>
              </a:rPr>
              <a:t>ngubo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yinde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71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5365" y="594233"/>
            <a:ext cx="2793762" cy="1788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Leli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jezi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likhulu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905365" y="3202681"/>
            <a:ext cx="2793762" cy="154508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This jersey is big.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528" y="594233"/>
            <a:ext cx="2343496" cy="396187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545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1528" y="394231"/>
            <a:ext cx="2330349" cy="177772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Lesi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khwama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siyesinda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091528" y="2727012"/>
            <a:ext cx="2447307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This bag is big.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22" y="394231"/>
            <a:ext cx="2956930" cy="402909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7401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4997" y="745496"/>
            <a:ext cx="2665634" cy="180962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Leli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bhande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liyansinya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1114996" y="2920366"/>
            <a:ext cx="2665635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This belt . ……..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293" y="702509"/>
            <a:ext cx="2370426" cy="370522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027035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17907" y="2743271"/>
            <a:ext cx="2881313" cy="1072875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This hat is small.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8" name="Content Placeholder 3"/>
          <p:cNvSpPr>
            <a:spLocks noGrp="1"/>
          </p:cNvSpPr>
          <p:nvPr>
            <p:ph idx="4294967295"/>
          </p:nvPr>
        </p:nvSpPr>
        <p:spPr>
          <a:xfrm>
            <a:off x="3917908" y="625034"/>
            <a:ext cx="2881313" cy="181722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Lesi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sigqoko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sincane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57" y="682907"/>
            <a:ext cx="2809301" cy="393539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77754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1449" y="544010"/>
            <a:ext cx="2399543" cy="203714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Amasokisi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latin typeface="Century Gothic" panose="020B0502020202020204" pitchFamily="34" charset="0"/>
              </a:rPr>
              <a:t>mafishane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621453" y="2923179"/>
            <a:ext cx="2399540" cy="1032134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The socks are short.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085" y="544010"/>
            <a:ext cx="3432554" cy="350637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977979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3927" y="2950289"/>
            <a:ext cx="2573079" cy="1401787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Century Gothic" panose="020B0502020202020204" pitchFamily="34" charset="0"/>
              </a:rPr>
              <a:t>But these shoes are new.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365762" y="2978444"/>
            <a:ext cx="2330349" cy="1657350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91528" y="1081764"/>
            <a:ext cx="2330349" cy="1242557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10" y="971107"/>
            <a:ext cx="2600325" cy="129113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243928" y="971107"/>
            <a:ext cx="2573079" cy="1772093"/>
          </a:xfrm>
          <a:prstGeom prst="rect">
            <a:avLst/>
          </a:prstGeom>
          <a:solidFill>
            <a:schemeClr val="bg1"/>
          </a:solidFill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400" dirty="0" err="1" smtClean="0">
                <a:latin typeface="Century Gothic" panose="020B0502020202020204" pitchFamily="34" charset="0"/>
              </a:rPr>
              <a:t>Kodwa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lezi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zicathulo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zintsha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5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6998" y="425446"/>
            <a:ext cx="3194530" cy="182025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smtClean="0">
                <a:latin typeface="Century Gothic" panose="020B0502020202020204" pitchFamily="34" charset="0"/>
              </a:rPr>
              <a:t>…</a:t>
            </a:r>
            <a:r>
              <a:rPr lang="en-ZA" sz="2400" dirty="0" err="1">
                <a:latin typeface="Century Gothic" panose="020B0502020202020204" pitchFamily="34" charset="0"/>
              </a:rPr>
              <a:t>zingena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latin typeface="Century Gothic" panose="020B0502020202020204" pitchFamily="34" charset="0"/>
              </a:rPr>
              <a:t>kahle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896999" y="2671286"/>
            <a:ext cx="3194529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….they fit well.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516" y="425446"/>
            <a:ext cx="1805330" cy="407944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80334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AB210E-1B18-4E1D-BA6A-63FF661BE51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158</Words>
  <Application>Microsoft Office PowerPoint</Application>
  <PresentationFormat>Custom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Office Theme</vt:lpstr>
      <vt:lpstr>1_Office Theme</vt:lpstr>
      <vt:lpstr>Izimapahla zesikole School clothes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Izimapahla zesikole School clothes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84</cp:revision>
  <dcterms:created xsi:type="dcterms:W3CDTF">2013-05-14T11:31:04Z</dcterms:created>
  <dcterms:modified xsi:type="dcterms:W3CDTF">2013-07-25T15:20:09Z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