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9" r:id="rId11"/>
    <p:sldId id="270" r:id="rId12"/>
    <p:sldId id="271" r:id="rId13"/>
    <p:sldId id="272" r:id="rId14"/>
    <p:sldId id="274"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25BB16-B825-4BC9-A391-07EFA30B96A1}"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E2E45-B593-4082-9DEC-EB7260C466D4}" type="slidenum">
              <a:rPr lang="en-US" smtClean="0"/>
              <a:t>‹#›</a:t>
            </a:fld>
            <a:endParaRPr lang="en-US"/>
          </a:p>
        </p:txBody>
      </p:sp>
    </p:spTree>
    <p:extLst>
      <p:ext uri="{BB962C8B-B14F-4D97-AF65-F5344CB8AC3E}">
        <p14:creationId xmlns:p14="http://schemas.microsoft.com/office/powerpoint/2010/main" val="223538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5BB16-B825-4BC9-A391-07EFA30B96A1}"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E2E45-B593-4082-9DEC-EB7260C466D4}" type="slidenum">
              <a:rPr lang="en-US" smtClean="0"/>
              <a:t>‹#›</a:t>
            </a:fld>
            <a:endParaRPr lang="en-US"/>
          </a:p>
        </p:txBody>
      </p:sp>
    </p:spTree>
    <p:extLst>
      <p:ext uri="{BB962C8B-B14F-4D97-AF65-F5344CB8AC3E}">
        <p14:creationId xmlns:p14="http://schemas.microsoft.com/office/powerpoint/2010/main" val="225449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5BB16-B825-4BC9-A391-07EFA30B96A1}"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E2E45-B593-4082-9DEC-EB7260C466D4}" type="slidenum">
              <a:rPr lang="en-US" smtClean="0"/>
              <a:t>‹#›</a:t>
            </a:fld>
            <a:endParaRPr lang="en-US"/>
          </a:p>
        </p:txBody>
      </p:sp>
    </p:spTree>
    <p:extLst>
      <p:ext uri="{BB962C8B-B14F-4D97-AF65-F5344CB8AC3E}">
        <p14:creationId xmlns:p14="http://schemas.microsoft.com/office/powerpoint/2010/main" val="200560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5BB16-B825-4BC9-A391-07EFA30B96A1}"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E2E45-B593-4082-9DEC-EB7260C466D4}" type="slidenum">
              <a:rPr lang="en-US" smtClean="0"/>
              <a:t>‹#›</a:t>
            </a:fld>
            <a:endParaRPr lang="en-US"/>
          </a:p>
        </p:txBody>
      </p:sp>
    </p:spTree>
    <p:extLst>
      <p:ext uri="{BB962C8B-B14F-4D97-AF65-F5344CB8AC3E}">
        <p14:creationId xmlns:p14="http://schemas.microsoft.com/office/powerpoint/2010/main" val="302931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5BB16-B825-4BC9-A391-07EFA30B96A1}"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E2E45-B593-4082-9DEC-EB7260C466D4}" type="slidenum">
              <a:rPr lang="en-US" smtClean="0"/>
              <a:t>‹#›</a:t>
            </a:fld>
            <a:endParaRPr lang="en-US"/>
          </a:p>
        </p:txBody>
      </p:sp>
    </p:spTree>
    <p:extLst>
      <p:ext uri="{BB962C8B-B14F-4D97-AF65-F5344CB8AC3E}">
        <p14:creationId xmlns:p14="http://schemas.microsoft.com/office/powerpoint/2010/main" val="3210802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25BB16-B825-4BC9-A391-07EFA30B96A1}"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E2E45-B593-4082-9DEC-EB7260C466D4}" type="slidenum">
              <a:rPr lang="en-US" smtClean="0"/>
              <a:t>‹#›</a:t>
            </a:fld>
            <a:endParaRPr lang="en-US"/>
          </a:p>
        </p:txBody>
      </p:sp>
    </p:spTree>
    <p:extLst>
      <p:ext uri="{BB962C8B-B14F-4D97-AF65-F5344CB8AC3E}">
        <p14:creationId xmlns:p14="http://schemas.microsoft.com/office/powerpoint/2010/main" val="84869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25BB16-B825-4BC9-A391-07EFA30B96A1}" type="datetimeFigureOut">
              <a:rPr lang="en-US" smtClean="0"/>
              <a:t>6/17/2013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E2E45-B593-4082-9DEC-EB7260C466D4}" type="slidenum">
              <a:rPr lang="en-US" smtClean="0"/>
              <a:t>‹#›</a:t>
            </a:fld>
            <a:endParaRPr lang="en-US"/>
          </a:p>
        </p:txBody>
      </p:sp>
    </p:spTree>
    <p:extLst>
      <p:ext uri="{BB962C8B-B14F-4D97-AF65-F5344CB8AC3E}">
        <p14:creationId xmlns:p14="http://schemas.microsoft.com/office/powerpoint/2010/main" val="24940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25BB16-B825-4BC9-A391-07EFA30B96A1}" type="datetimeFigureOut">
              <a:rPr lang="en-US" smtClean="0"/>
              <a:t>6/17/2013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E2E45-B593-4082-9DEC-EB7260C466D4}" type="slidenum">
              <a:rPr lang="en-US" smtClean="0"/>
              <a:t>‹#›</a:t>
            </a:fld>
            <a:endParaRPr lang="en-US"/>
          </a:p>
        </p:txBody>
      </p:sp>
    </p:spTree>
    <p:extLst>
      <p:ext uri="{BB962C8B-B14F-4D97-AF65-F5344CB8AC3E}">
        <p14:creationId xmlns:p14="http://schemas.microsoft.com/office/powerpoint/2010/main" val="1137923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5BB16-B825-4BC9-A391-07EFA30B96A1}" type="datetimeFigureOut">
              <a:rPr lang="en-US" smtClean="0"/>
              <a:t>6/17/2013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E2E45-B593-4082-9DEC-EB7260C466D4}" type="slidenum">
              <a:rPr lang="en-US" smtClean="0"/>
              <a:t>‹#›</a:t>
            </a:fld>
            <a:endParaRPr lang="en-US"/>
          </a:p>
        </p:txBody>
      </p:sp>
    </p:spTree>
    <p:extLst>
      <p:ext uri="{BB962C8B-B14F-4D97-AF65-F5344CB8AC3E}">
        <p14:creationId xmlns:p14="http://schemas.microsoft.com/office/powerpoint/2010/main" val="1107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5BB16-B825-4BC9-A391-07EFA30B96A1}"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E2E45-B593-4082-9DEC-EB7260C466D4}" type="slidenum">
              <a:rPr lang="en-US" smtClean="0"/>
              <a:t>‹#›</a:t>
            </a:fld>
            <a:endParaRPr lang="en-US"/>
          </a:p>
        </p:txBody>
      </p:sp>
    </p:spTree>
    <p:extLst>
      <p:ext uri="{BB962C8B-B14F-4D97-AF65-F5344CB8AC3E}">
        <p14:creationId xmlns:p14="http://schemas.microsoft.com/office/powerpoint/2010/main" val="242191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5BB16-B825-4BC9-A391-07EFA30B96A1}"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E2E45-B593-4082-9DEC-EB7260C466D4}" type="slidenum">
              <a:rPr lang="en-US" smtClean="0"/>
              <a:t>‹#›</a:t>
            </a:fld>
            <a:endParaRPr lang="en-US"/>
          </a:p>
        </p:txBody>
      </p:sp>
    </p:spTree>
    <p:extLst>
      <p:ext uri="{BB962C8B-B14F-4D97-AF65-F5344CB8AC3E}">
        <p14:creationId xmlns:p14="http://schemas.microsoft.com/office/powerpoint/2010/main" val="691332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5BB16-B825-4BC9-A391-07EFA30B96A1}" type="datetimeFigureOut">
              <a:rPr lang="en-US" smtClean="0"/>
              <a:t>6/17/2013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E2E45-B593-4082-9DEC-EB7260C466D4}" type="slidenum">
              <a:rPr lang="en-US" smtClean="0"/>
              <a:t>‹#›</a:t>
            </a:fld>
            <a:endParaRPr lang="en-US"/>
          </a:p>
        </p:txBody>
      </p:sp>
    </p:spTree>
    <p:extLst>
      <p:ext uri="{BB962C8B-B14F-4D97-AF65-F5344CB8AC3E}">
        <p14:creationId xmlns:p14="http://schemas.microsoft.com/office/powerpoint/2010/main" val="290769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pic>
        <p:nvPicPr>
          <p:cNvPr id="1036" name="Picture 1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79709" y="1335881"/>
            <a:ext cx="4829175" cy="418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171941" y="768063"/>
            <a:ext cx="6444713" cy="923330"/>
          </a:xfrm>
          <a:prstGeom prst="rect">
            <a:avLst/>
          </a:prstGeom>
          <a:noFill/>
        </p:spPr>
        <p:txBody>
          <a:bodyPr wrap="none" lIns="91440" tIns="45720" rIns="91440" bIns="45720">
            <a:prstTxWarp prst="textArchUp">
              <a:avLst/>
            </a:prstTxWarp>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cat who ran away</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026" name="Picture 2" descr="C:\Users\Student\AppData\Local\Microsoft\Windows\Temporary Internet Files\Content.IE5\890FDWAG\MC9000528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543952">
            <a:off x="7673663" y="404664"/>
            <a:ext cx="907085"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tudent\AppData\Local\Microsoft\Windows\Temporary Internet Files\Content.IE5\890FDWAG\MC9000528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570720">
            <a:off x="201453" y="404664"/>
            <a:ext cx="907085" cy="914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38703" y="5661248"/>
            <a:ext cx="5704767" cy="923330"/>
          </a:xfrm>
          <a:prstGeom prst="rect">
            <a:avLst/>
          </a:prstGeom>
          <a:noFill/>
        </p:spPr>
        <p:txBody>
          <a:bodyPr wrap="none" lIns="91440" tIns="45720" rIns="91440" bIns="45720">
            <a:spAutoFit/>
          </a:bodyPr>
          <a:lstStyle/>
          <a:p>
            <a:pPr algn="ctr"/>
            <a:r>
              <a:rPr lang="en-U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Megan Clark-Miller</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1028" name="Picture 4" descr="C:\Users\Student\AppData\Local\Microsoft\Windows\Temporary Internet Files\Content.IE5\890FDWAG\MC9000528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489264">
            <a:off x="7673975" y="5578475"/>
            <a:ext cx="906463"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Student\AppData\Local\Microsoft\Windows\Temporary Internet Files\Content.IE5\890FDWAG\MC9000528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637815">
            <a:off x="484188" y="5383213"/>
            <a:ext cx="906462"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65520" y="5252243"/>
            <a:ext cx="1377950"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843808" y="5507940"/>
            <a:ext cx="2635722" cy="369332"/>
          </a:xfrm>
          <a:prstGeom prst="rect">
            <a:avLst/>
          </a:prstGeom>
        </p:spPr>
        <p:txBody>
          <a:bodyPr wrap="none">
            <a:spAutoFit/>
          </a:bodyPr>
          <a:lstStyle/>
          <a:p>
            <a:r>
              <a:rPr lang="en-US" b="1" dirty="0">
                <a:ln w="50800"/>
                <a:solidFill>
                  <a:schemeClr val="tx1">
                    <a:lumMod val="95000"/>
                    <a:lumOff val="5000"/>
                  </a:schemeClr>
                </a:solidFill>
              </a:rPr>
              <a:t>Written and illustrated by</a:t>
            </a:r>
            <a:endParaRPr lang="en-ZA" dirty="0">
              <a:solidFill>
                <a:schemeClr val="tx1">
                  <a:lumMod val="95000"/>
                  <a:lumOff val="5000"/>
                </a:schemeClr>
              </a:solidFill>
            </a:endParaRPr>
          </a:p>
        </p:txBody>
      </p:sp>
    </p:spTree>
    <p:extLst>
      <p:ext uri="{BB962C8B-B14F-4D97-AF65-F5344CB8AC3E}">
        <p14:creationId xmlns:p14="http://schemas.microsoft.com/office/powerpoint/2010/main" val="292169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a:t>
            </a:r>
            <a:r>
              <a:rPr lang="en-US" dirty="0"/>
              <a:t>9</a:t>
            </a:r>
          </a:p>
        </p:txBody>
      </p:sp>
      <p:sp>
        <p:nvSpPr>
          <p:cNvPr id="4" name="Text Placeholder 3"/>
          <p:cNvSpPr>
            <a:spLocks noGrp="1"/>
          </p:cNvSpPr>
          <p:nvPr>
            <p:ph type="body" sz="half" idx="2"/>
          </p:nvPr>
        </p:nvSpPr>
        <p:spPr/>
        <p:txBody>
          <a:bodyPr>
            <a:normAutofit/>
          </a:bodyPr>
          <a:lstStyle/>
          <a:p>
            <a:r>
              <a:rPr lang="en-US" sz="3200" dirty="0" smtClean="0"/>
              <a:t>Lizzie only had an appetite for raw fish!!</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1844824"/>
            <a:ext cx="4478337" cy="220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7344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a:t>
            </a:r>
            <a:endParaRPr lang="en-US" dirty="0"/>
          </a:p>
        </p:txBody>
      </p:sp>
      <p:sp>
        <p:nvSpPr>
          <p:cNvPr id="4" name="Text Placeholder 3"/>
          <p:cNvSpPr>
            <a:spLocks noGrp="1"/>
          </p:cNvSpPr>
          <p:nvPr>
            <p:ph type="body" sz="half" idx="2"/>
          </p:nvPr>
        </p:nvSpPr>
        <p:spPr/>
        <p:txBody>
          <a:bodyPr>
            <a:noAutofit/>
          </a:bodyPr>
          <a:lstStyle/>
          <a:p>
            <a:r>
              <a:rPr lang="en-US" sz="3200" dirty="0" err="1" smtClean="0"/>
              <a:t>Mrs</a:t>
            </a:r>
            <a:r>
              <a:rPr lang="en-US" sz="3200" dirty="0" smtClean="0"/>
              <a:t> Brown didn’t give Lizzie raw fish anymore, because it had a real stinky smell.</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1628800"/>
            <a:ext cx="5410803" cy="298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5831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a:t>
            </a:r>
            <a:endParaRPr lang="en-US" dirty="0"/>
          </a:p>
        </p:txBody>
      </p:sp>
      <p:sp>
        <p:nvSpPr>
          <p:cNvPr id="4" name="Text Placeholder 3"/>
          <p:cNvSpPr>
            <a:spLocks noGrp="1"/>
          </p:cNvSpPr>
          <p:nvPr>
            <p:ph type="body" sz="half" idx="2"/>
          </p:nvPr>
        </p:nvSpPr>
        <p:spPr/>
        <p:txBody>
          <a:bodyPr>
            <a:normAutofit/>
          </a:bodyPr>
          <a:lstStyle/>
          <a:p>
            <a:r>
              <a:rPr lang="en-US" sz="3200" dirty="0" smtClean="0"/>
              <a:t>Lizzie decided to run away! She wanted to find someone who could give her raw fish.</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1340768"/>
            <a:ext cx="5106883" cy="357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348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a:t>
            </a:r>
            <a:endParaRPr lang="en-US" dirty="0"/>
          </a:p>
        </p:txBody>
      </p:sp>
      <p:sp>
        <p:nvSpPr>
          <p:cNvPr id="4" name="Text Placeholder 3"/>
          <p:cNvSpPr>
            <a:spLocks noGrp="1"/>
          </p:cNvSpPr>
          <p:nvPr>
            <p:ph type="body" sz="half" idx="2"/>
          </p:nvPr>
        </p:nvSpPr>
        <p:spPr/>
        <p:txBody>
          <a:bodyPr>
            <a:normAutofit lnSpcReduction="10000"/>
          </a:bodyPr>
          <a:lstStyle/>
          <a:p>
            <a:r>
              <a:rPr lang="en-US" sz="3200" dirty="0" smtClean="0"/>
              <a:t>Lizzie became real lonely and went home after a day or two.</a:t>
            </a:r>
          </a:p>
          <a:p>
            <a:r>
              <a:rPr lang="en-US" sz="3200" dirty="0" err="1" smtClean="0"/>
              <a:t>Mrs</a:t>
            </a:r>
            <a:r>
              <a:rPr lang="en-US" sz="3200" dirty="0" smtClean="0"/>
              <a:t> Brown was really happy to get her cat back.        </a:t>
            </a:r>
          </a:p>
          <a:p>
            <a:endParaRPr lang="en-US" sz="3200" dirty="0"/>
          </a:p>
          <a:p>
            <a:r>
              <a:rPr lang="en-US" sz="3200" dirty="0" smtClean="0"/>
              <a:t>       </a:t>
            </a:r>
            <a:endParaRPr lang="en-US" sz="32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1844824"/>
            <a:ext cx="4382551" cy="4004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5780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a:t>
            </a:r>
            <a:endParaRPr lang="en-US" dirty="0"/>
          </a:p>
        </p:txBody>
      </p:sp>
      <p:sp>
        <p:nvSpPr>
          <p:cNvPr id="4" name="Text Placeholder 3"/>
          <p:cNvSpPr>
            <a:spLocks noGrp="1"/>
          </p:cNvSpPr>
          <p:nvPr>
            <p:ph type="body" sz="half" idx="2"/>
          </p:nvPr>
        </p:nvSpPr>
        <p:spPr/>
        <p:txBody>
          <a:bodyPr>
            <a:normAutofit/>
          </a:bodyPr>
          <a:lstStyle/>
          <a:p>
            <a:r>
              <a:rPr lang="en-US" sz="3200" dirty="0" smtClean="0"/>
              <a:t>Lizzie realized that </a:t>
            </a:r>
            <a:r>
              <a:rPr lang="en-US" sz="3200" dirty="0" err="1" smtClean="0"/>
              <a:t>Mrs</a:t>
            </a:r>
            <a:r>
              <a:rPr lang="en-US" sz="3200" dirty="0" smtClean="0"/>
              <a:t> Brown loves her very much when she found a fresh piece of raw fish in her bowl.</a:t>
            </a:r>
            <a:endParaRPr lang="en-US"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692696"/>
            <a:ext cx="4779963" cy="369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1446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1600" y="1019582"/>
            <a:ext cx="7416824" cy="5262979"/>
          </a:xfrm>
          <a:prstGeom prst="rect">
            <a:avLst/>
          </a:prstGeom>
          <a:solidFill>
            <a:schemeClr val="accent2">
              <a:lumMod val="60000"/>
              <a:lumOff val="40000"/>
            </a:schemeClr>
          </a:solidFill>
        </p:spPr>
        <p:txBody>
          <a:bodyPr wrap="square" rtlCol="0">
            <a:spAutoFit/>
          </a:bodyPr>
          <a:lstStyle/>
          <a:p>
            <a:r>
              <a:rPr lang="en-US" sz="4800" dirty="0" smtClean="0"/>
              <a:t>Lizzie the cat likes raw fish and not cat food. The cat runs away from her owner, but realizes that home is where the heart is. Will she return home or stay lonely </a:t>
            </a:r>
            <a:r>
              <a:rPr lang="en-US" sz="4800" smtClean="0"/>
              <a:t>and hungry?</a:t>
            </a:r>
            <a:endParaRPr lang="en-US" sz="4800" dirty="0"/>
          </a:p>
        </p:txBody>
      </p:sp>
      <p:pic>
        <p:nvPicPr>
          <p:cNvPr id="4101" name="Picture 5" descr="C:\Users\Student\AppData\Local\Microsoft\Windows\Temporary Internet Files\Content.IE5\GE3JKF4U\MC9000528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83372" y="5445224"/>
            <a:ext cx="907085" cy="9144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Student\AppData\Local\Microsoft\Windows\Temporary Internet Files\Content.IE5\GE3JKF4U\MC9000528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6915" y="332656"/>
            <a:ext cx="907085" cy="914400"/>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C:\Users\Student\AppData\Local\Microsoft\Windows\Temporary Internet Files\Content.IE5\GE3JKF4U\MC9000528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511" y="5012090"/>
            <a:ext cx="907085" cy="9144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C:\Users\Student\AppData\Local\Microsoft\Windows\Temporary Internet Files\Content.IE5\GE3JKF4U\MC9000528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32656"/>
            <a:ext cx="907085"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263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1 </a:t>
            </a:r>
            <a:br>
              <a:rPr lang="en-US" dirty="0" smtClean="0"/>
            </a:br>
            <a:endParaRPr lang="en-US" dirty="0"/>
          </a:p>
        </p:txBody>
      </p:sp>
      <p:sp>
        <p:nvSpPr>
          <p:cNvPr id="6" name="Text Placeholder 5"/>
          <p:cNvSpPr>
            <a:spLocks noGrp="1"/>
          </p:cNvSpPr>
          <p:nvPr>
            <p:ph type="body" sz="half" idx="2"/>
          </p:nvPr>
        </p:nvSpPr>
        <p:spPr/>
        <p:txBody>
          <a:bodyPr>
            <a:normAutofit/>
          </a:bodyPr>
          <a:lstStyle/>
          <a:p>
            <a:r>
              <a:rPr lang="en-US" sz="3200" dirty="0" smtClean="0"/>
              <a:t>Once upon a time there was a cat. Her name was Lizzie.</a:t>
            </a:r>
            <a:endParaRPr lang="en-US" sz="3200" dirty="0"/>
          </a:p>
        </p:txBody>
      </p:sp>
      <p:pic>
        <p:nvPicPr>
          <p:cNvPr id="1027" name="Picture 3" descr="C:\Users\Student\AppData\Local\Microsoft\Windows\Temporary Internet Files\Content.IE5\UZ2RTP0Q\MC90044066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908720"/>
            <a:ext cx="4536504" cy="5036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169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a:t>
            </a:r>
            <a:br>
              <a:rPr lang="en-US" dirty="0" smtClean="0"/>
            </a:br>
            <a:endParaRPr lang="en-US" dirty="0"/>
          </a:p>
        </p:txBody>
      </p:sp>
      <p:sp>
        <p:nvSpPr>
          <p:cNvPr id="4" name="Text Placeholder 3"/>
          <p:cNvSpPr>
            <a:spLocks noGrp="1"/>
          </p:cNvSpPr>
          <p:nvPr>
            <p:ph type="body" sz="half" idx="2"/>
          </p:nvPr>
        </p:nvSpPr>
        <p:spPr/>
        <p:txBody>
          <a:bodyPr>
            <a:normAutofit/>
          </a:bodyPr>
          <a:lstStyle/>
          <a:p>
            <a:r>
              <a:rPr lang="en-US" sz="3200" dirty="0" smtClean="0"/>
              <a:t>Her owners were Mrs. Brown and Mr. Brown. </a:t>
            </a:r>
          </a:p>
          <a:p>
            <a:r>
              <a:rPr lang="en-US" sz="3200" dirty="0" smtClean="0"/>
              <a:t>Mrs. Brown gave Lizzie cat food at night. She didn’t like it very much. </a:t>
            </a:r>
            <a:endParaRPr lang="en-US" sz="3200" dirty="0"/>
          </a:p>
        </p:txBody>
      </p:sp>
      <p:pic>
        <p:nvPicPr>
          <p:cNvPr id="2051" name="Picture 3" descr="C:\Users\Student\AppData\Local\Microsoft\Windows\Temporary Internet Files\Content.IE5\890FDWAG\MP900430956[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7904" y="1484784"/>
            <a:ext cx="4669742" cy="3440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466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a:t>
            </a:r>
            <a:endParaRPr lang="en-US" dirty="0"/>
          </a:p>
        </p:txBody>
      </p:sp>
      <p:sp>
        <p:nvSpPr>
          <p:cNvPr id="4" name="Text Placeholder 3"/>
          <p:cNvSpPr>
            <a:spLocks noGrp="1"/>
          </p:cNvSpPr>
          <p:nvPr>
            <p:ph type="body" sz="half" idx="2"/>
          </p:nvPr>
        </p:nvSpPr>
        <p:spPr/>
        <p:txBody>
          <a:bodyPr>
            <a:normAutofit lnSpcReduction="10000"/>
          </a:bodyPr>
          <a:lstStyle/>
          <a:p>
            <a:r>
              <a:rPr lang="en-US" sz="3200" dirty="0" smtClean="0"/>
              <a:t>“Hello Lizzie, hello my baby girl,” she said. “Just for you, I brought you raw fish, you like it don’t you? </a:t>
            </a:r>
            <a:r>
              <a:rPr lang="en-US" sz="3200" dirty="0" err="1" smtClean="0"/>
              <a:t>Mmm</a:t>
            </a:r>
            <a:r>
              <a:rPr lang="en-US" sz="3200" dirty="0" smtClean="0"/>
              <a:t>…  I am going to eat it!” she said.</a:t>
            </a:r>
            <a:endParaRPr lang="en-US" sz="3200" dirty="0"/>
          </a:p>
        </p:txBody>
      </p:sp>
      <p:pic>
        <p:nvPicPr>
          <p:cNvPr id="2052" name="Picture 4" descr="C:\Users\Student\AppData\Local\Microsoft\Windows\Temporary Internet Files\Content.IE5\AWP61T9L\MC90044186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908720"/>
            <a:ext cx="4213113" cy="391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916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Chapter 3</a:t>
            </a:r>
            <a:endParaRPr lang="en-US" dirty="0"/>
          </a:p>
        </p:txBody>
      </p:sp>
      <p:sp>
        <p:nvSpPr>
          <p:cNvPr id="4" name="Text Placeholder 3"/>
          <p:cNvSpPr>
            <a:spLocks noGrp="1"/>
          </p:cNvSpPr>
          <p:nvPr>
            <p:ph type="body" sz="half" idx="2"/>
          </p:nvPr>
        </p:nvSpPr>
        <p:spPr/>
        <p:txBody>
          <a:bodyPr>
            <a:normAutofit/>
          </a:bodyPr>
          <a:lstStyle/>
          <a:p>
            <a:r>
              <a:rPr lang="en-US" sz="3200" dirty="0" smtClean="0"/>
              <a:t>Lizzie thought to herself, “Today I am not in a good mood, so if she is going to shout at me, I am going to run away!”</a:t>
            </a:r>
            <a:endParaRPr lang="en-US" sz="3200" dirty="0"/>
          </a:p>
        </p:txBody>
      </p:sp>
      <p:pic>
        <p:nvPicPr>
          <p:cNvPr id="3075" name="Picture 3" descr="C:\Users\Student\AppData\Local\Microsoft\Windows\Temporary Internet Files\Content.IE5\HJBX158W\MC9002963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1412776"/>
            <a:ext cx="4953644" cy="3705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742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br>
              <a:rPr lang="en-US" dirty="0" smtClean="0"/>
            </a:br>
            <a:endParaRPr lang="en-US" dirty="0"/>
          </a:p>
        </p:txBody>
      </p:sp>
      <p:sp>
        <p:nvSpPr>
          <p:cNvPr id="4" name="Text Placeholder 3"/>
          <p:cNvSpPr>
            <a:spLocks noGrp="1"/>
          </p:cNvSpPr>
          <p:nvPr>
            <p:ph type="body" sz="half" idx="2"/>
          </p:nvPr>
        </p:nvSpPr>
        <p:spPr/>
        <p:txBody>
          <a:bodyPr>
            <a:normAutofit/>
          </a:bodyPr>
          <a:lstStyle/>
          <a:p>
            <a:r>
              <a:rPr lang="en-US" sz="3200" dirty="0" smtClean="0"/>
              <a:t>Lizzie realized that she was so hungry, she imagined that the raw fish looked delicious and therefore should taste good.</a:t>
            </a:r>
          </a:p>
        </p:txBody>
      </p:sp>
      <p:pic>
        <p:nvPicPr>
          <p:cNvPr id="4099" name="Picture 3" descr="C:\Users\Student\AppData\Local\Microsoft\Windows\Temporary Internet Files\Content.IE5\890FDWAG\MC90032540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692696"/>
            <a:ext cx="4608512" cy="4839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48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a:t>
            </a:r>
            <a:endParaRPr lang="en-US" dirty="0"/>
          </a:p>
        </p:txBody>
      </p:sp>
      <p:sp>
        <p:nvSpPr>
          <p:cNvPr id="4" name="Text Placeholder 3"/>
          <p:cNvSpPr>
            <a:spLocks noGrp="1"/>
          </p:cNvSpPr>
          <p:nvPr>
            <p:ph type="body" sz="half" idx="2"/>
          </p:nvPr>
        </p:nvSpPr>
        <p:spPr/>
        <p:txBody>
          <a:bodyPr>
            <a:normAutofit/>
          </a:bodyPr>
          <a:lstStyle/>
          <a:p>
            <a:r>
              <a:rPr lang="en-US" sz="3200" dirty="0" smtClean="0"/>
              <a:t>She ate it all up! After that Lizzie enjoyed raw fish!</a:t>
            </a:r>
            <a:endParaRPr lang="en-US" sz="3200" dirty="0"/>
          </a:p>
        </p:txBody>
      </p:sp>
      <p:pic>
        <p:nvPicPr>
          <p:cNvPr id="5122" name="Picture 2" descr="C:\Users\Student\AppData\Local\Microsoft\Windows\Temporary Internet Files\Content.IE5\VX6O8B32\MP90043095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936" y="1227624"/>
            <a:ext cx="4680520" cy="3119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992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a:t>
            </a:r>
            <a:endParaRPr lang="en-US" dirty="0"/>
          </a:p>
        </p:txBody>
      </p:sp>
      <p:sp>
        <p:nvSpPr>
          <p:cNvPr id="4" name="Text Placeholder 3"/>
          <p:cNvSpPr>
            <a:spLocks noGrp="1"/>
          </p:cNvSpPr>
          <p:nvPr>
            <p:ph type="body" sz="half" idx="2"/>
          </p:nvPr>
        </p:nvSpPr>
        <p:spPr/>
        <p:txBody>
          <a:bodyPr>
            <a:normAutofit/>
          </a:bodyPr>
          <a:lstStyle/>
          <a:p>
            <a:r>
              <a:rPr lang="en-US" sz="3200" dirty="0" smtClean="0"/>
              <a:t>“Lizzie, you must eat all your cat food too!” But Lizzie just wanted raw fish. </a:t>
            </a:r>
            <a:endParaRPr lang="en-US" sz="3200" dirty="0"/>
          </a:p>
        </p:txBody>
      </p:sp>
      <p:pic>
        <p:nvPicPr>
          <p:cNvPr id="6147" name="Picture 3" descr="C:\Users\Student\AppData\Local\Microsoft\Windows\Temporary Internet Files\Content.IE5\GGBH2VWL\MC90043459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916832"/>
            <a:ext cx="4364931" cy="2992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972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 </a:t>
            </a:r>
            <a:br>
              <a:rPr lang="en-US" dirty="0" smtClean="0"/>
            </a:br>
            <a:endParaRPr lang="en-US" dirty="0"/>
          </a:p>
        </p:txBody>
      </p:sp>
      <p:sp>
        <p:nvSpPr>
          <p:cNvPr id="4" name="Text Placeholder 3"/>
          <p:cNvSpPr>
            <a:spLocks noGrp="1"/>
          </p:cNvSpPr>
          <p:nvPr>
            <p:ph type="body" sz="half" idx="2"/>
          </p:nvPr>
        </p:nvSpPr>
        <p:spPr/>
        <p:txBody>
          <a:bodyPr>
            <a:normAutofit lnSpcReduction="10000"/>
          </a:bodyPr>
          <a:lstStyle/>
          <a:p>
            <a:r>
              <a:rPr lang="en-US" sz="3200" dirty="0" smtClean="0"/>
              <a:t>“Lizzie!! Lizzie!!” </a:t>
            </a:r>
            <a:r>
              <a:rPr lang="en-US" sz="3200" dirty="0"/>
              <a:t>s</a:t>
            </a:r>
            <a:r>
              <a:rPr lang="en-US" sz="3200" dirty="0" smtClean="0"/>
              <a:t>he called me. She wanted Lizzie to eat her cat food and became really angry at Lizzie for not wanting to eat her food in the morning.</a:t>
            </a:r>
            <a:endParaRPr lang="en-US" sz="3200" dirty="0"/>
          </a:p>
        </p:txBody>
      </p:sp>
      <p:pic>
        <p:nvPicPr>
          <p:cNvPr id="717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052736"/>
            <a:ext cx="5004048"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025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2ED1A76A930F4F829A863EC4A2EB06" ma:contentTypeVersion="0" ma:contentTypeDescription="Create a new document." ma:contentTypeScope="" ma:versionID="71bc256c68b347255def54578a5a02e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88940D-4BA4-4387-B084-E9A60F21D2B2}"/>
</file>

<file path=customXml/itemProps2.xml><?xml version="1.0" encoding="utf-8"?>
<ds:datastoreItem xmlns:ds="http://schemas.openxmlformats.org/officeDocument/2006/customXml" ds:itemID="{3D149E87-8947-4FCE-A784-4A3FD38255D2}"/>
</file>

<file path=customXml/itemProps3.xml><?xml version="1.0" encoding="utf-8"?>
<ds:datastoreItem xmlns:ds="http://schemas.openxmlformats.org/officeDocument/2006/customXml" ds:itemID="{1B857314-290C-437E-BB65-4CC0333296A7}"/>
</file>

<file path=docProps/app.xml><?xml version="1.0" encoding="utf-8"?>
<Properties xmlns="http://schemas.openxmlformats.org/officeDocument/2006/extended-properties" xmlns:vt="http://schemas.openxmlformats.org/officeDocument/2006/docPropsVTypes">
  <TotalTime>342</TotalTime>
  <Words>372</Words>
  <Application>Microsoft Office PowerPoint</Application>
  <PresentationFormat>On-screen Show (4:3)</PresentationFormat>
  <Paragraphs>35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Chapter 1  </vt:lpstr>
      <vt:lpstr>Chapter 2 </vt:lpstr>
      <vt:lpstr>Chapter 4</vt:lpstr>
      <vt:lpstr>Chapter 3</vt:lpstr>
      <vt:lpstr>Chapter 5 </vt:lpstr>
      <vt:lpstr>Chapter 6 </vt:lpstr>
      <vt:lpstr>Chapter 7 </vt:lpstr>
      <vt:lpstr>Chapter 8  </vt:lpstr>
      <vt:lpstr>Chapter 9</vt:lpstr>
      <vt:lpstr>Chapter 10</vt:lpstr>
      <vt:lpstr>Chapter 11 </vt:lpstr>
      <vt:lpstr>Chapter 12 </vt:lpstr>
      <vt:lpstr>Chapter 13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Yolandi Ferreira</cp:lastModifiedBy>
  <cp:revision>40</cp:revision>
  <dcterms:created xsi:type="dcterms:W3CDTF">2013-06-07T09:16:22Z</dcterms:created>
  <dcterms:modified xsi:type="dcterms:W3CDTF">2013-06-17T18:57:46Z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0x010100392ED1A76A930F4F829A863EC4A2EB06</vt:lpwstr>
  </property>
</Properties>
</file>