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925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85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13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91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6201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72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837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38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7588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4275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734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1821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6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12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/>
          </a:bodyPr>
          <a:lstStyle/>
          <a:p>
            <a:r>
              <a:rPr lang="en-ZA" dirty="0" err="1" smtClean="0"/>
              <a:t>Amazinyo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1800" dirty="0" smtClean="0"/>
              <a:t>Teeth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6243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Kathy Arbuckle </a:t>
            </a:r>
            <a:endParaRPr lang="en-ZA" dirty="0"/>
          </a:p>
          <a:p>
            <a:endParaRPr lang="en-Z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65" y="1110549"/>
            <a:ext cx="36004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Amazinyo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Teeth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729189"/>
            <a:ext cx="3428728" cy="54168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Kathy Arbuckle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09503"/>
            <a:ext cx="3416300" cy="764280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03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5157" y="707238"/>
            <a:ext cx="2330349" cy="201281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Ingwenya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inamazinyo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amakhulu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10" y="707238"/>
            <a:ext cx="3941147" cy="324258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485157" y="2978568"/>
            <a:ext cx="2330349" cy="1320529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A crocodile has big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625034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Ngokunjalo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nebhubesi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linamazinyo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amakhulu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147878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A lion has big teeth as well.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26" y="625034"/>
            <a:ext cx="3538879" cy="35827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006" y="753552"/>
            <a:ext cx="2546391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Inkomo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inamazinyo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ayizicaba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947006" y="2531281"/>
            <a:ext cx="2447307" cy="1657350"/>
          </a:xfrm>
        </p:spPr>
        <p:txBody>
          <a:bodyPr>
            <a:normAutofit/>
          </a:bodyPr>
          <a:lstStyle/>
          <a:p>
            <a:endParaRPr lang="en-ZA" sz="2000" dirty="0" smtClean="0">
              <a:latin typeface="Century Gothic" panose="020B0502020202020204" pitchFamily="34" charset="0"/>
            </a:endParaRPr>
          </a:p>
          <a:p>
            <a:endParaRPr lang="en-ZA" sz="2000" dirty="0">
              <a:latin typeface="Century Gothic" panose="020B0502020202020204" pitchFamily="34" charset="0"/>
            </a:endParaRPr>
          </a:p>
          <a:p>
            <a:r>
              <a:rPr lang="en-ZA" sz="1600" dirty="0" smtClean="0">
                <a:latin typeface="Century Gothic" panose="020B0502020202020204" pitchFamily="34" charset="0"/>
              </a:rPr>
              <a:t>A </a:t>
            </a:r>
            <a:r>
              <a:rPr lang="en-ZA" sz="1600" dirty="0" smtClean="0">
                <a:latin typeface="Century Gothic" panose="020B0502020202020204" pitchFamily="34" charset="0"/>
              </a:rPr>
              <a:t>cow </a:t>
            </a:r>
            <a:r>
              <a:rPr lang="en-ZA" sz="1600" dirty="0" smtClean="0">
                <a:latin typeface="Century Gothic" panose="020B0502020202020204" pitchFamily="34" charset="0"/>
              </a:rPr>
              <a:t>has ???  teeth</a:t>
            </a:r>
            <a:r>
              <a:rPr lang="en-ZA" sz="1600" dirty="0" smtClean="0">
                <a:latin typeface="Century Gothic" panose="020B0502020202020204" pitchFamily="34" charset="0"/>
              </a:rPr>
              <a:t>.</a:t>
            </a:r>
            <a:endParaRPr lang="en-ZA" sz="1600" dirty="0">
              <a:latin typeface="Century Gothic" panose="020B0502020202020204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31" y="753552"/>
            <a:ext cx="3038475" cy="3400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745497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Izinyoni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azinawo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amazinyo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3" y="2698791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Birds do not have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97" y="745497"/>
            <a:ext cx="3720909" cy="26081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82693" y="2727955"/>
            <a:ext cx="2881313" cy="1072875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Rats </a:t>
            </a:r>
            <a:r>
              <a:rPr lang="en-ZA" sz="1800" dirty="0" smtClean="0">
                <a:latin typeface="Century Gothic" panose="020B0502020202020204" pitchFamily="34" charset="0"/>
              </a:rPr>
              <a:t>have big front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3282693" y="662310"/>
            <a:ext cx="3453772" cy="199091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Amagundane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anamazinyo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amakhulu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angaphambili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96" y="662310"/>
            <a:ext cx="2513097" cy="30894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3451" y="859145"/>
            <a:ext cx="2848284" cy="13311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Oshaka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banamazinyo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acijile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93451" y="2190307"/>
            <a:ext cx="2848283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Sharks </a:t>
            </a:r>
            <a:r>
              <a:rPr lang="en-ZA" sz="1800" dirty="0" smtClean="0">
                <a:latin typeface="Century Gothic" panose="020B0502020202020204" pitchFamily="34" charset="0"/>
              </a:rPr>
              <a:t>have sharp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35" y="859145"/>
            <a:ext cx="3324225" cy="27241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210" y="2605640"/>
            <a:ext cx="2573079" cy="120147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used to have a lot of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87" y="497711"/>
            <a:ext cx="3225223" cy="369232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34210" y="509285"/>
            <a:ext cx="2573079" cy="1674875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Nganginamazinyo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amaningi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2192" y="646274"/>
            <a:ext cx="319453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Kodwa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manje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angisenawo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082193" y="2883838"/>
            <a:ext cx="30093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But now I do have as many teeth.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3" y="646274"/>
            <a:ext cx="2552340" cy="36786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173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Amazinyo Teeth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Amazinyo Teeth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92</cp:revision>
  <dcterms:created xsi:type="dcterms:W3CDTF">2013-05-14T11:31:04Z</dcterms:created>
  <dcterms:modified xsi:type="dcterms:W3CDTF">2013-07-25T15:29:51Z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