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16"/>
  </p:notesMasterIdLst>
  <p:sldIdLst>
    <p:sldId id="272" r:id="rId6"/>
    <p:sldId id="266" r:id="rId7"/>
    <p:sldId id="267" r:id="rId8"/>
    <p:sldId id="259" r:id="rId9"/>
    <p:sldId id="260" r:id="rId10"/>
    <p:sldId id="261" r:id="rId11"/>
    <p:sldId id="262" r:id="rId12"/>
    <p:sldId id="263" r:id="rId13"/>
    <p:sldId id="268" r:id="rId14"/>
    <p:sldId id="271" r:id="rId15"/>
  </p:sldIdLst>
  <p:sldSz cx="7561263" cy="5329238"/>
  <p:notesSz cx="9144000" cy="6858000"/>
  <p:defaultText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7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326" y="-96"/>
      </p:cViewPr>
      <p:guideLst>
        <p:guide orient="horz" pos="167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E097890B-D44C-4540-957B-B4C9F45062C7}" type="datetimeFigureOut">
              <a:rPr lang="en-ZA" smtClean="0"/>
              <a:t>2013/07/19</a:t>
            </a:fld>
            <a:endParaRPr lang="en-ZA"/>
          </a:p>
        </p:txBody>
      </p:sp>
      <p:sp>
        <p:nvSpPr>
          <p:cNvPr id="4" name="Slide Image Placeholder 3"/>
          <p:cNvSpPr>
            <a:spLocks noGrp="1" noRot="1" noChangeAspect="1"/>
          </p:cNvSpPr>
          <p:nvPr>
            <p:ph type="sldImg" idx="2"/>
          </p:nvPr>
        </p:nvSpPr>
        <p:spPr>
          <a:xfrm>
            <a:off x="2747963" y="514350"/>
            <a:ext cx="3648075" cy="25717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14EEE3E-DF14-4B9E-B3EA-B4FE4A70224C}" type="slidenum">
              <a:rPr lang="en-ZA" smtClean="0"/>
              <a:t>‹#›</a:t>
            </a:fld>
            <a:endParaRPr lang="en-ZA"/>
          </a:p>
        </p:txBody>
      </p:sp>
    </p:spTree>
    <p:extLst>
      <p:ext uri="{BB962C8B-B14F-4D97-AF65-F5344CB8AC3E}">
        <p14:creationId xmlns:p14="http://schemas.microsoft.com/office/powerpoint/2010/main" val="419503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 Right">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a:off x="0" y="75775"/>
            <a:ext cx="3245848" cy="4093472"/>
          </a:xfrm>
          <a:prstGeom prst="rect">
            <a:avLst/>
          </a:prstGeom>
        </p:spPr>
      </p:pic>
      <p:sp>
        <p:nvSpPr>
          <p:cNvPr id="2" name="Title 1"/>
          <p:cNvSpPr>
            <a:spLocks noGrp="1"/>
          </p:cNvSpPr>
          <p:nvPr>
            <p:ph type="ctrTitle" hasCustomPrompt="1"/>
          </p:nvPr>
        </p:nvSpPr>
        <p:spPr>
          <a:xfrm>
            <a:off x="286243" y="690048"/>
            <a:ext cx="2463488"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278573" y="1892422"/>
            <a:ext cx="2392781"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
        <p:nvSpPr>
          <p:cNvPr id="5" name="Picture Placeholder 4"/>
          <p:cNvSpPr>
            <a:spLocks noGrp="1"/>
          </p:cNvSpPr>
          <p:nvPr>
            <p:ph type="pic" sz="quarter" idx="10"/>
          </p:nvPr>
        </p:nvSpPr>
        <p:spPr>
          <a:xfrm>
            <a:off x="2844171" y="427360"/>
            <a:ext cx="4301394" cy="4301394"/>
          </a:xfrm>
          <a:solidFill>
            <a:schemeClr val="bg1">
              <a:lumMod val="95000"/>
            </a:schemeClr>
          </a:solidFill>
          <a:ln w="127000">
            <a:solidFill>
              <a:schemeClr val="bg1"/>
            </a:solidFill>
            <a:miter lim="800000"/>
          </a:ln>
        </p:spPr>
        <p:txBody>
          <a:bodyPr/>
          <a:lstStyle/>
          <a:p>
            <a:endParaRPr lang="en-ZA" dirty="0"/>
          </a:p>
        </p:txBody>
      </p:sp>
    </p:spTree>
    <p:extLst>
      <p:ext uri="{BB962C8B-B14F-4D97-AF65-F5344CB8AC3E}">
        <p14:creationId xmlns:p14="http://schemas.microsoft.com/office/powerpoint/2010/main" val="394229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Righ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279191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43924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1657412"/>
          </a:xfrm>
        </p:spPr>
        <p:txBody>
          <a:bodyPr/>
          <a:lstStyle>
            <a:lvl1pPr>
              <a:defRPr/>
            </a:lvl1pPr>
          </a:lstStyle>
          <a:p>
            <a:pPr lvl="0"/>
            <a:r>
              <a:rPr lang="en-US" dirty="0" smtClean="0"/>
              <a:t>Click to insert Text (Language 1)</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Content Placeholder 2"/>
          <p:cNvSpPr>
            <a:spLocks noGrp="1"/>
          </p:cNvSpPr>
          <p:nvPr>
            <p:ph idx="13" hasCustomPrompt="1"/>
          </p:nvPr>
        </p:nvSpPr>
        <p:spPr>
          <a:xfrm>
            <a:off x="4852851"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368759" y="368577"/>
            <a:ext cx="4418960" cy="4418960"/>
          </a:xfrm>
          <a:solidFill>
            <a:schemeClr val="bg1">
              <a:lumMod val="95000"/>
            </a:schemeClr>
          </a:solidFill>
          <a:ln w="127000">
            <a:noFill/>
            <a:miter lim="800000"/>
          </a:ln>
        </p:spPr>
        <p:txBody>
          <a:bodyPr/>
          <a:lstStyle/>
          <a:p>
            <a:endParaRPr lang="en-ZA" dirty="0"/>
          </a:p>
        </p:txBody>
      </p:sp>
    </p:spTree>
    <p:extLst>
      <p:ext uri="{BB962C8B-B14F-4D97-AF65-F5344CB8AC3E}">
        <p14:creationId xmlns:p14="http://schemas.microsoft.com/office/powerpoint/2010/main" val="406472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Content Placeholder 2"/>
          <p:cNvSpPr>
            <a:spLocks noGrp="1"/>
          </p:cNvSpPr>
          <p:nvPr>
            <p:ph idx="1" hasCustomPrompt="1"/>
          </p:nvPr>
        </p:nvSpPr>
        <p:spPr>
          <a:xfrm>
            <a:off x="359228" y="1008001"/>
            <a:ext cx="2330349" cy="1657412"/>
          </a:xfrm>
        </p:spPr>
        <p:txBody>
          <a:bodyPr/>
          <a:lstStyle>
            <a:lvl1pPr>
              <a:defRPr/>
            </a:lvl1pPr>
          </a:lstStyle>
          <a:p>
            <a:pPr lvl="0"/>
            <a:r>
              <a:rPr lang="en-US" dirty="0" smtClean="0"/>
              <a:t>Click to insert Text (Language 1)</a:t>
            </a:r>
            <a:endParaRPr lang="en-ZA" dirty="0"/>
          </a:p>
        </p:txBody>
      </p:sp>
      <p:sp>
        <p:nvSpPr>
          <p:cNvPr id="10" name="Content Placeholder 2"/>
          <p:cNvSpPr>
            <a:spLocks noGrp="1"/>
          </p:cNvSpPr>
          <p:nvPr>
            <p:ph idx="13" hasCustomPrompt="1"/>
          </p:nvPr>
        </p:nvSpPr>
        <p:spPr>
          <a:xfrm>
            <a:off x="359228"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2785388" y="368577"/>
            <a:ext cx="4418960" cy="4418960"/>
          </a:xfrm>
          <a:solidFill>
            <a:schemeClr val="bg1">
              <a:lumMod val="95000"/>
            </a:schemeClr>
          </a:solidFill>
          <a:ln w="127000">
            <a:noFill/>
            <a:miter lim="800000"/>
          </a:ln>
        </p:spPr>
        <p:txBody>
          <a:bodyPr/>
          <a:lstStyle/>
          <a:p>
            <a:endParaRPr lang="en-ZA" dirty="0"/>
          </a:p>
        </p:txBody>
      </p:sp>
    </p:spTree>
    <p:extLst>
      <p:ext uri="{BB962C8B-B14F-4D97-AF65-F5344CB8AC3E}">
        <p14:creationId xmlns:p14="http://schemas.microsoft.com/office/powerpoint/2010/main" val="152241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b="80630"/>
          <a:stretch/>
        </p:blipFill>
        <p:spPr>
          <a:xfrm>
            <a:off x="0" y="75775"/>
            <a:ext cx="3245848" cy="792905"/>
          </a:xfrm>
          <a:prstGeom prst="rect">
            <a:avLst/>
          </a:prstGeom>
        </p:spPr>
      </p:pic>
      <p:sp>
        <p:nvSpPr>
          <p:cNvPr id="7" name="Subtitle 2"/>
          <p:cNvSpPr txBox="1">
            <a:spLocks/>
          </p:cNvSpPr>
          <p:nvPr userDrawn="1"/>
        </p:nvSpPr>
        <p:spPr>
          <a:xfrm>
            <a:off x="3781424" y="4073097"/>
            <a:ext cx="3462933" cy="879033"/>
          </a:xfrm>
          <a:prstGeom prst="rect">
            <a:avLst/>
          </a:prstGeom>
        </p:spPr>
        <p:txBody>
          <a:bodyPr vert="horz" lIns="73655" tIns="36827" rIns="73655" bIns="36827" rtlCol="0">
            <a:normAutofit/>
          </a:bodyPr>
          <a:lstStyle>
            <a:lvl1pPr marL="0" indent="0" algn="ctr" defTabSz="736549" rtl="0" eaLnBrk="1" latinLnBrk="0" hangingPunct="1">
              <a:spcBef>
                <a:spcPct val="20000"/>
              </a:spcBef>
              <a:buFont typeface="Arial" pitchFamily="34" charset="0"/>
              <a:buNone/>
              <a:defRPr sz="1200" kern="1200" baseline="0">
                <a:solidFill>
                  <a:schemeClr val="accent6"/>
                </a:solidFill>
                <a:latin typeface="+mn-lt"/>
                <a:ea typeface="+mn-ea"/>
                <a:cs typeface="+mn-cs"/>
              </a:defRPr>
            </a:lvl1pPr>
            <a:lvl2pPr marL="368275"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2pPr>
            <a:lvl3pPr marL="736549"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3pPr>
            <a:lvl4pPr marL="1104824"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473098"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1841373"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2209648"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2577922"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2946197"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nSpc>
                <a:spcPts val="800"/>
              </a:lnSpc>
            </a:pPr>
            <a:r>
              <a:rPr lang="en-ZA" sz="800" dirty="0" smtClean="0">
                <a:solidFill>
                  <a:schemeClr val="tx1">
                    <a:lumMod val="75000"/>
                    <a:lumOff val="25000"/>
                  </a:schemeClr>
                </a:solidFill>
              </a:rPr>
              <a:t>This work is licensed under a Creative Commons </a:t>
            </a:r>
          </a:p>
          <a:p>
            <a:pPr>
              <a:lnSpc>
                <a:spcPts val="800"/>
              </a:lnSpc>
            </a:pPr>
            <a:r>
              <a:rPr lang="en-ZA" sz="800" dirty="0" smtClean="0">
                <a:solidFill>
                  <a:schemeClr val="tx1">
                    <a:lumMod val="75000"/>
                    <a:lumOff val="25000"/>
                  </a:schemeClr>
                </a:solidFill>
              </a:rPr>
              <a:t>Attribution-</a:t>
            </a:r>
            <a:r>
              <a:rPr lang="en-ZA" sz="800" dirty="0" err="1" smtClean="0">
                <a:solidFill>
                  <a:schemeClr val="tx1">
                    <a:lumMod val="75000"/>
                    <a:lumOff val="25000"/>
                  </a:schemeClr>
                </a:solidFill>
              </a:rPr>
              <a:t>NonCommercial</a:t>
            </a:r>
            <a:r>
              <a:rPr lang="en-ZA" sz="800" dirty="0" smtClean="0">
                <a:solidFill>
                  <a:schemeClr val="tx1">
                    <a:lumMod val="75000"/>
                    <a:lumOff val="25000"/>
                  </a:schemeClr>
                </a:solidFill>
              </a:rPr>
              <a:t> 3.0 </a:t>
            </a:r>
            <a:r>
              <a:rPr lang="en-ZA" sz="800" dirty="0" err="1" smtClean="0">
                <a:solidFill>
                  <a:schemeClr val="tx1">
                    <a:lumMod val="75000"/>
                    <a:lumOff val="25000"/>
                  </a:schemeClr>
                </a:solidFill>
              </a:rPr>
              <a:t>Unported</a:t>
            </a:r>
            <a:r>
              <a:rPr lang="en-ZA" sz="800" dirty="0" smtClean="0">
                <a:solidFill>
                  <a:schemeClr val="tx1">
                    <a:lumMod val="75000"/>
                    <a:lumOff val="25000"/>
                  </a:schemeClr>
                </a:solidFill>
              </a:rPr>
              <a:t> License.</a:t>
            </a:r>
          </a:p>
          <a:p>
            <a:pPr>
              <a:lnSpc>
                <a:spcPts val="800"/>
              </a:lnSpc>
            </a:pPr>
            <a:endParaRPr lang="en-ZA" sz="800" dirty="0" smtClean="0">
              <a:solidFill>
                <a:schemeClr val="tx1">
                  <a:lumMod val="75000"/>
                  <a:lumOff val="25000"/>
                </a:schemeClr>
              </a:solidFill>
            </a:endParaRPr>
          </a:p>
          <a:p>
            <a:pPr>
              <a:lnSpc>
                <a:spcPts val="800"/>
              </a:lnSpc>
            </a:pPr>
            <a:r>
              <a:rPr lang="en-ZA" sz="800" dirty="0" smtClean="0">
                <a:solidFill>
                  <a:schemeClr val="tx1">
                    <a:lumMod val="75000"/>
                    <a:lumOff val="25000"/>
                  </a:schemeClr>
                </a:solidFill>
              </a:rPr>
              <a:t>Disclaimer: </a:t>
            </a:r>
            <a:r>
              <a:rPr lang="en-ZA" sz="800" dirty="0" err="1" smtClean="0">
                <a:solidFill>
                  <a:schemeClr val="tx1">
                    <a:lumMod val="75000"/>
                    <a:lumOff val="25000"/>
                  </a:schemeClr>
                </a:solidFill>
              </a:rPr>
              <a:t>Ullat</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auditis</a:t>
            </a:r>
            <a:r>
              <a:rPr lang="en-ZA" sz="800" dirty="0" smtClean="0">
                <a:solidFill>
                  <a:schemeClr val="tx1">
                    <a:lumMod val="75000"/>
                    <a:lumOff val="25000"/>
                  </a:schemeClr>
                </a:solidFill>
              </a:rPr>
              <a:t> as </a:t>
            </a:r>
            <a:r>
              <a:rPr lang="en-ZA" sz="800" dirty="0" err="1" smtClean="0">
                <a:solidFill>
                  <a:schemeClr val="tx1">
                    <a:lumMod val="75000"/>
                    <a:lumOff val="25000"/>
                  </a:schemeClr>
                </a:solidFill>
              </a:rPr>
              <a:t>eatium</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quatis</a:t>
            </a:r>
            <a:r>
              <a:rPr lang="en-ZA" sz="800" dirty="0" smtClean="0">
                <a:solidFill>
                  <a:schemeClr val="tx1">
                    <a:lumMod val="75000"/>
                    <a:lumOff val="25000"/>
                  </a:schemeClr>
                </a:solidFill>
              </a:rPr>
              <a:t> id </a:t>
            </a:r>
            <a:r>
              <a:rPr lang="en-ZA" sz="800" dirty="0" err="1" smtClean="0">
                <a:solidFill>
                  <a:schemeClr val="tx1">
                    <a:lumMod val="75000"/>
                    <a:lumOff val="25000"/>
                  </a:schemeClr>
                </a:solidFill>
              </a:rPr>
              <a:t>quia</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dem</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eate</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eiciendel</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Cus</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omniscit</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fugitat</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Puda</a:t>
            </a:r>
            <a:r>
              <a:rPr lang="en-ZA" sz="800" dirty="0" smtClean="0">
                <a:solidFill>
                  <a:schemeClr val="tx1">
                    <a:lumMod val="75000"/>
                    <a:lumOff val="25000"/>
                  </a:schemeClr>
                </a:solidFill>
              </a:rPr>
              <a:t> sum </a:t>
            </a:r>
            <a:r>
              <a:rPr lang="en-ZA" sz="800" dirty="0" err="1" smtClean="0">
                <a:solidFill>
                  <a:schemeClr val="tx1">
                    <a:lumMod val="75000"/>
                    <a:lumOff val="25000"/>
                  </a:schemeClr>
                </a:solidFill>
              </a:rPr>
              <a:t>faccatus</a:t>
            </a:r>
            <a:r>
              <a:rPr lang="en-ZA" sz="800" dirty="0" smtClean="0">
                <a:solidFill>
                  <a:schemeClr val="tx1">
                    <a:lumMod val="75000"/>
                    <a:lumOff val="25000"/>
                  </a:schemeClr>
                </a:solidFill>
              </a:rPr>
              <a:t>, et </a:t>
            </a:r>
            <a:r>
              <a:rPr lang="en-ZA" sz="800" dirty="0" err="1" smtClean="0">
                <a:solidFill>
                  <a:schemeClr val="tx1">
                    <a:lumMod val="75000"/>
                    <a:lumOff val="25000"/>
                  </a:schemeClr>
                </a:solidFill>
              </a:rPr>
              <a:t>aliquae</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es</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reperit</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sa</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Nullupis</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maionec</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eperum</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es</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perchitint</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rerut</a:t>
            </a:r>
            <a:r>
              <a:rPr lang="en-ZA" sz="800" dirty="0" smtClean="0">
                <a:solidFill>
                  <a:schemeClr val="tx1">
                    <a:lumMod val="75000"/>
                    <a:lumOff val="25000"/>
                  </a:schemeClr>
                </a:solidFill>
              </a:rPr>
              <a:t>.</a:t>
            </a:r>
            <a:endParaRPr lang="en-ZA" sz="800" dirty="0">
              <a:solidFill>
                <a:schemeClr val="tx1">
                  <a:lumMod val="75000"/>
                  <a:lumOff val="25000"/>
                </a:schemeClr>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5417" y="3749037"/>
            <a:ext cx="694945" cy="237744"/>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2924" y="3657603"/>
            <a:ext cx="1072898" cy="1231395"/>
          </a:xfrm>
          <a:prstGeom prst="rect">
            <a:avLst/>
          </a:prstGeom>
          <a:effectLst>
            <a:outerShdw blurRad="50800" dist="38100" dir="5400000" algn="t" rotWithShape="0">
              <a:prstClr val="black">
                <a:alpha val="40000"/>
              </a:prstClr>
            </a:outerShdw>
          </a:effectLst>
        </p:spPr>
      </p:pic>
      <p:sp>
        <p:nvSpPr>
          <p:cNvPr id="18" name="Title 1"/>
          <p:cNvSpPr>
            <a:spLocks noGrp="1"/>
          </p:cNvSpPr>
          <p:nvPr>
            <p:ph type="ctrTitle" hasCustomPrompt="1"/>
          </p:nvPr>
        </p:nvSpPr>
        <p:spPr>
          <a:xfrm>
            <a:off x="362557" y="778520"/>
            <a:ext cx="3418868" cy="837409"/>
          </a:xfrm>
        </p:spPr>
        <p:txBody>
          <a:bodyPr anchor="b" anchorCtr="0"/>
          <a:lstStyle>
            <a:lvl1pPr algn="ctr">
              <a:defRPr b="1" baseline="0"/>
            </a:lvl1pPr>
          </a:lstStyle>
          <a:p>
            <a:r>
              <a:rPr lang="en-US" dirty="0" smtClean="0"/>
              <a:t>Click to edit Story Title</a:t>
            </a:r>
            <a:endParaRPr lang="en-ZA" dirty="0"/>
          </a:p>
        </p:txBody>
      </p:sp>
      <p:sp>
        <p:nvSpPr>
          <p:cNvPr id="19" name="Subtitle 2"/>
          <p:cNvSpPr>
            <a:spLocks noGrp="1"/>
          </p:cNvSpPr>
          <p:nvPr>
            <p:ph type="subTitle" idx="1" hasCustomPrompt="1"/>
          </p:nvPr>
        </p:nvSpPr>
        <p:spPr>
          <a:xfrm>
            <a:off x="352697" y="1833857"/>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21" name="TextBox 20"/>
          <p:cNvSpPr txBox="1"/>
          <p:nvPr userDrawn="1"/>
        </p:nvSpPr>
        <p:spPr>
          <a:xfrm>
            <a:off x="365761" y="1624261"/>
            <a:ext cx="3415664" cy="307777"/>
          </a:xfrm>
          <a:prstGeom prst="rect">
            <a:avLst/>
          </a:prstGeom>
          <a:noFill/>
        </p:spPr>
        <p:txBody>
          <a:bodyPr wrap="square" rtlCol="0">
            <a:spAutoFit/>
          </a:bodyPr>
          <a:lstStyle/>
          <a:p>
            <a:pPr algn="ctr"/>
            <a:r>
              <a:rPr lang="en-ZA" dirty="0" smtClean="0">
                <a:solidFill>
                  <a:schemeClr val="accent6"/>
                </a:solidFill>
              </a:rPr>
              <a:t>Writer:</a:t>
            </a:r>
            <a:endParaRPr lang="en-ZA" dirty="0">
              <a:solidFill>
                <a:schemeClr val="accent6"/>
              </a:solidFill>
            </a:endParaRPr>
          </a:p>
        </p:txBody>
      </p:sp>
      <p:sp>
        <p:nvSpPr>
          <p:cNvPr id="22" name="TextBox 21"/>
          <p:cNvSpPr txBox="1"/>
          <p:nvPr userDrawn="1"/>
        </p:nvSpPr>
        <p:spPr>
          <a:xfrm>
            <a:off x="365761" y="2290587"/>
            <a:ext cx="3415664" cy="307777"/>
          </a:xfrm>
          <a:prstGeom prst="rect">
            <a:avLst/>
          </a:prstGeom>
          <a:noFill/>
        </p:spPr>
        <p:txBody>
          <a:bodyPr wrap="square" rtlCol="0">
            <a:spAutoFit/>
          </a:bodyPr>
          <a:lstStyle/>
          <a:p>
            <a:pPr algn="ctr"/>
            <a:r>
              <a:rPr lang="en-ZA" dirty="0" smtClean="0">
                <a:solidFill>
                  <a:schemeClr val="accent6"/>
                </a:solidFill>
              </a:rPr>
              <a:t>Illustrations:</a:t>
            </a:r>
            <a:endParaRPr lang="en-ZA" dirty="0">
              <a:solidFill>
                <a:schemeClr val="accent6"/>
              </a:solidFill>
            </a:endParaRPr>
          </a:p>
        </p:txBody>
      </p:sp>
      <p:sp>
        <p:nvSpPr>
          <p:cNvPr id="23" name="TextBox 22"/>
          <p:cNvSpPr txBox="1"/>
          <p:nvPr userDrawn="1"/>
        </p:nvSpPr>
        <p:spPr>
          <a:xfrm>
            <a:off x="365761" y="2938659"/>
            <a:ext cx="3415664" cy="307777"/>
          </a:xfrm>
          <a:prstGeom prst="rect">
            <a:avLst/>
          </a:prstGeom>
          <a:noFill/>
        </p:spPr>
        <p:txBody>
          <a:bodyPr wrap="square" rtlCol="0">
            <a:spAutoFit/>
          </a:bodyPr>
          <a:lstStyle/>
          <a:p>
            <a:pPr algn="ctr"/>
            <a:r>
              <a:rPr lang="en-ZA" dirty="0" smtClean="0">
                <a:solidFill>
                  <a:schemeClr val="accent6"/>
                </a:solidFill>
              </a:rPr>
              <a:t>Design &amp; Layout:</a:t>
            </a:r>
            <a:endParaRPr lang="en-ZA" dirty="0">
              <a:solidFill>
                <a:schemeClr val="accent6"/>
              </a:solidFill>
            </a:endParaRPr>
          </a:p>
        </p:txBody>
      </p:sp>
      <p:sp>
        <p:nvSpPr>
          <p:cNvPr id="25" name="Text Placeholder 2"/>
          <p:cNvSpPr>
            <a:spLocks noGrp="1"/>
          </p:cNvSpPr>
          <p:nvPr>
            <p:ph type="body" sz="quarter" idx="10" hasCustomPrompt="1"/>
          </p:nvPr>
        </p:nvSpPr>
        <p:spPr>
          <a:xfrm>
            <a:off x="365125" y="2503663"/>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26" name="Text Placeholder 2"/>
          <p:cNvSpPr>
            <a:spLocks noGrp="1"/>
          </p:cNvSpPr>
          <p:nvPr>
            <p:ph type="body" sz="quarter" idx="11" hasCustomPrompt="1"/>
          </p:nvPr>
        </p:nvSpPr>
        <p:spPr>
          <a:xfrm>
            <a:off x="365125" y="3154683"/>
            <a:ext cx="3416300" cy="502920"/>
          </a:xfrm>
        </p:spPr>
        <p:txBody>
          <a:bodyPr/>
          <a:lstStyle>
            <a:lvl1pPr algn="ctr">
              <a:defRPr baseline="0">
                <a:solidFill>
                  <a:schemeClr val="accent6"/>
                </a:solidFill>
              </a:defRPr>
            </a:lvl1pPr>
          </a:lstStyle>
          <a:p>
            <a:pPr lvl="0"/>
            <a:r>
              <a:rPr lang="en-US" dirty="0" smtClean="0"/>
              <a:t>Click to edit Designer Name</a:t>
            </a:r>
            <a:endParaRPr lang="en-ZA" dirty="0"/>
          </a:p>
        </p:txBody>
      </p:sp>
      <p:sp>
        <p:nvSpPr>
          <p:cNvPr id="15" name="Picture Placeholder 4"/>
          <p:cNvSpPr>
            <a:spLocks noGrp="1"/>
          </p:cNvSpPr>
          <p:nvPr>
            <p:ph type="pic" sz="quarter" idx="12"/>
          </p:nvPr>
        </p:nvSpPr>
        <p:spPr>
          <a:xfrm>
            <a:off x="4022977" y="564763"/>
            <a:ext cx="2979824" cy="2979824"/>
          </a:xfrm>
          <a:noFill/>
          <a:ln w="127000">
            <a:noFill/>
            <a:miter lim="800000"/>
          </a:ln>
        </p:spPr>
        <p:txBody>
          <a:bodyPr/>
          <a:lstStyle/>
          <a:p>
            <a:endParaRPr lang="en-ZA" dirty="0"/>
          </a:p>
        </p:txBody>
      </p:sp>
      <p:sp>
        <p:nvSpPr>
          <p:cNvPr id="16" name="Text Placeholder 7"/>
          <p:cNvSpPr>
            <a:spLocks noGrp="1"/>
          </p:cNvSpPr>
          <p:nvPr>
            <p:ph type="body" sz="quarter" idx="13" hasCustomPrompt="1"/>
          </p:nvPr>
        </p:nvSpPr>
        <p:spPr>
          <a:xfrm>
            <a:off x="1736333" y="3986213"/>
            <a:ext cx="832206" cy="411162"/>
          </a:xfrm>
        </p:spPr>
        <p:txBody>
          <a:bodyPr>
            <a:noAutofit/>
          </a:bodyPr>
          <a:lstStyle>
            <a:lvl1pPr algn="ctr">
              <a:lnSpc>
                <a:spcPts val="1200"/>
              </a:lnSpc>
              <a:defRPr sz="1200" b="1">
                <a:solidFill>
                  <a:schemeClr val="bg1"/>
                </a:solidFill>
              </a:defRPr>
            </a:lvl1pPr>
          </a:lstStyle>
          <a:p>
            <a:pPr lvl="0"/>
            <a:r>
              <a:rPr lang="en-US" dirty="0" smtClean="0"/>
              <a:t>Edit Reading Level</a:t>
            </a:r>
            <a:endParaRPr lang="en-ZA" dirty="0"/>
          </a:p>
        </p:txBody>
      </p:sp>
    </p:spTree>
    <p:extLst>
      <p:ext uri="{BB962C8B-B14F-4D97-AF65-F5344CB8AC3E}">
        <p14:creationId xmlns:p14="http://schemas.microsoft.com/office/powerpoint/2010/main" val="1079468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Image Right">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a:off x="0" y="75775"/>
            <a:ext cx="3245848" cy="4093472"/>
          </a:xfrm>
          <a:prstGeom prst="rect">
            <a:avLst/>
          </a:prstGeom>
        </p:spPr>
      </p:pic>
      <p:sp>
        <p:nvSpPr>
          <p:cNvPr id="2" name="Title 1"/>
          <p:cNvSpPr>
            <a:spLocks noGrp="1"/>
          </p:cNvSpPr>
          <p:nvPr>
            <p:ph type="ctrTitle" hasCustomPrompt="1"/>
          </p:nvPr>
        </p:nvSpPr>
        <p:spPr>
          <a:xfrm>
            <a:off x="286243" y="690048"/>
            <a:ext cx="2463488"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278573" y="1892422"/>
            <a:ext cx="2392781"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
        <p:nvSpPr>
          <p:cNvPr id="5" name="Picture Placeholder 4"/>
          <p:cNvSpPr>
            <a:spLocks noGrp="1"/>
          </p:cNvSpPr>
          <p:nvPr>
            <p:ph type="pic" sz="quarter" idx="10"/>
          </p:nvPr>
        </p:nvSpPr>
        <p:spPr>
          <a:xfrm>
            <a:off x="2844171" y="427360"/>
            <a:ext cx="4301394" cy="4301394"/>
          </a:xfrm>
          <a:solidFill>
            <a:schemeClr val="bg1">
              <a:lumMod val="95000"/>
            </a:schemeClr>
          </a:solidFill>
          <a:ln w="127000">
            <a:solidFill>
              <a:schemeClr val="bg1"/>
            </a:solidFill>
            <a:miter lim="800000"/>
          </a:ln>
        </p:spPr>
        <p:txBody>
          <a:bodyPr/>
          <a:lstStyle/>
          <a:p>
            <a:endParaRPr lang="en-ZA" dirty="0"/>
          </a:p>
        </p:txBody>
      </p:sp>
    </p:spTree>
    <p:extLst>
      <p:ext uri="{BB962C8B-B14F-4D97-AF65-F5344CB8AC3E}">
        <p14:creationId xmlns:p14="http://schemas.microsoft.com/office/powerpoint/2010/main" val="146843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Image Left">
    <p:bg>
      <p:bgPr>
        <a:solidFill>
          <a:schemeClr val="tx2"/>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427361" y="427360"/>
            <a:ext cx="4301394" cy="4301394"/>
          </a:xfrm>
          <a:solidFill>
            <a:schemeClr val="bg1">
              <a:lumMod val="95000"/>
            </a:schemeClr>
          </a:solidFill>
          <a:ln w="127000">
            <a:solidFill>
              <a:schemeClr val="bg1"/>
            </a:solidFill>
            <a:miter lim="800000"/>
          </a:ln>
        </p:spPr>
        <p:txBody>
          <a:bodyPr/>
          <a:lstStyle/>
          <a:p>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flipH="1">
            <a:off x="4315415" y="75775"/>
            <a:ext cx="3245848" cy="4093472"/>
          </a:xfrm>
          <a:prstGeom prst="rect">
            <a:avLst/>
          </a:prstGeom>
        </p:spPr>
      </p:pic>
      <p:sp>
        <p:nvSpPr>
          <p:cNvPr id="2" name="Title 1"/>
          <p:cNvSpPr>
            <a:spLocks noGrp="1"/>
          </p:cNvSpPr>
          <p:nvPr>
            <p:ph type="ctrTitle" hasCustomPrompt="1"/>
          </p:nvPr>
        </p:nvSpPr>
        <p:spPr>
          <a:xfrm>
            <a:off x="5097775" y="690048"/>
            <a:ext cx="2119454"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5090106" y="1892422"/>
            <a:ext cx="2127124"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1346314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Full Im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90916" y="690048"/>
            <a:ext cx="4579430" cy="1202373"/>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482630" y="1892422"/>
            <a:ext cx="4596002" cy="2000309"/>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Tree>
    <p:extLst>
      <p:ext uri="{BB962C8B-B14F-4D97-AF65-F5344CB8AC3E}">
        <p14:creationId xmlns:p14="http://schemas.microsoft.com/office/powerpoint/2010/main" val="2026080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Texture with Text Box">
    <p:bg>
      <p:bgPr>
        <a:solidFill>
          <a:schemeClr val="bg1">
            <a:lumMod val="95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90261" y="1629961"/>
            <a:ext cx="4372747" cy="2083297"/>
          </a:xfrm>
          <a:solidFill>
            <a:schemeClr val="tx2"/>
          </a:solidFill>
          <a:ln w="127000">
            <a:solidFill>
              <a:schemeClr val="bg1"/>
            </a:solidFill>
          </a:ln>
        </p:spPr>
        <p:txBody>
          <a:bodyPr/>
          <a:lstStyle>
            <a:lvl1pPr>
              <a:defRPr baseline="0"/>
            </a:lvl1pPr>
          </a:lstStyle>
          <a:p>
            <a:pPr lvl="0"/>
            <a:r>
              <a:rPr lang="en-US" dirty="0" smtClean="0"/>
              <a:t>Click to Edit </a:t>
            </a:r>
            <a:r>
              <a:rPr lang="en-US" dirty="0" err="1" smtClean="0"/>
              <a:t>Colour</a:t>
            </a:r>
            <a:endParaRPr lang="en-ZA" dirty="0"/>
          </a:p>
        </p:txBody>
      </p:sp>
      <p:sp>
        <p:nvSpPr>
          <p:cNvPr id="2" name="Title 1"/>
          <p:cNvSpPr>
            <a:spLocks noGrp="1"/>
          </p:cNvSpPr>
          <p:nvPr>
            <p:ph type="ctrTitle" hasCustomPrompt="1"/>
          </p:nvPr>
        </p:nvSpPr>
        <p:spPr>
          <a:xfrm>
            <a:off x="1697106" y="1908313"/>
            <a:ext cx="4167051" cy="786295"/>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700371" y="2694610"/>
            <a:ext cx="4160521" cy="692646"/>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2969823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98" t="21815"/>
          <a:stretch/>
        </p:blipFill>
        <p:spPr>
          <a:xfrm>
            <a:off x="1619793" y="1162594"/>
            <a:ext cx="5941469" cy="4166644"/>
          </a:xfrm>
          <a:prstGeom prst="rect">
            <a:avLst/>
          </a:prstGeom>
        </p:spPr>
      </p:pic>
      <p:sp>
        <p:nvSpPr>
          <p:cNvPr id="7" name="Title 1"/>
          <p:cNvSpPr>
            <a:spLocks noGrp="1"/>
          </p:cNvSpPr>
          <p:nvPr>
            <p:ph type="ctrTitle" hasCustomPrompt="1"/>
          </p:nvPr>
        </p:nvSpPr>
        <p:spPr>
          <a:xfrm>
            <a:off x="362557" y="1296568"/>
            <a:ext cx="3418868" cy="837409"/>
          </a:xfrm>
        </p:spPr>
        <p:txBody>
          <a:bodyPr anchor="b" anchorCtr="0"/>
          <a:lstStyle>
            <a:lvl1pPr algn="ctr">
              <a:defRPr b="1" baseline="0"/>
            </a:lvl1pPr>
          </a:lstStyle>
          <a:p>
            <a:r>
              <a:rPr lang="en-US" dirty="0" smtClean="0"/>
              <a:t>Click to edit Story Title</a:t>
            </a:r>
            <a:endParaRPr lang="en-ZA"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1840" y="566641"/>
            <a:ext cx="1637181" cy="729927"/>
          </a:xfrm>
          <a:prstGeom prst="rect">
            <a:avLst/>
          </a:prstGeom>
        </p:spPr>
      </p:pic>
      <p:sp>
        <p:nvSpPr>
          <p:cNvPr id="6" name="Subtitle 2"/>
          <p:cNvSpPr>
            <a:spLocks noGrp="1"/>
          </p:cNvSpPr>
          <p:nvPr>
            <p:ph type="subTitle" idx="1" hasCustomPrompt="1"/>
          </p:nvPr>
        </p:nvSpPr>
        <p:spPr>
          <a:xfrm>
            <a:off x="352697" y="2351905"/>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10" name="TextBox 9"/>
          <p:cNvSpPr txBox="1"/>
          <p:nvPr userDrawn="1"/>
        </p:nvSpPr>
        <p:spPr>
          <a:xfrm>
            <a:off x="365761" y="2142309"/>
            <a:ext cx="3415664" cy="307777"/>
          </a:xfrm>
          <a:prstGeom prst="rect">
            <a:avLst/>
          </a:prstGeom>
          <a:noFill/>
        </p:spPr>
        <p:txBody>
          <a:bodyPr wrap="square" rtlCol="0">
            <a:spAutoFit/>
          </a:bodyPr>
          <a:lstStyle/>
          <a:p>
            <a:pPr algn="ctr"/>
            <a:r>
              <a:rPr lang="en-ZA" dirty="0" smtClean="0">
                <a:solidFill>
                  <a:srgbClr val="2E73A4"/>
                </a:solidFill>
                <a:latin typeface="Century Gothic" pitchFamily="34" charset="0"/>
              </a:rPr>
              <a:t>Writer:</a:t>
            </a:r>
            <a:endParaRPr lang="en-ZA" dirty="0">
              <a:solidFill>
                <a:srgbClr val="2E73A4"/>
              </a:solidFill>
              <a:latin typeface="Century Gothic" pitchFamily="34" charset="0"/>
            </a:endParaRPr>
          </a:p>
        </p:txBody>
      </p:sp>
      <p:sp>
        <p:nvSpPr>
          <p:cNvPr id="12" name="TextBox 11"/>
          <p:cNvSpPr txBox="1"/>
          <p:nvPr userDrawn="1"/>
        </p:nvSpPr>
        <p:spPr>
          <a:xfrm>
            <a:off x="365761" y="2808635"/>
            <a:ext cx="3415664" cy="307777"/>
          </a:xfrm>
          <a:prstGeom prst="rect">
            <a:avLst/>
          </a:prstGeom>
          <a:noFill/>
        </p:spPr>
        <p:txBody>
          <a:bodyPr wrap="square" rtlCol="0">
            <a:spAutoFit/>
          </a:bodyPr>
          <a:lstStyle/>
          <a:p>
            <a:pPr algn="ctr"/>
            <a:r>
              <a:rPr lang="en-ZA" dirty="0" smtClean="0">
                <a:solidFill>
                  <a:srgbClr val="2E73A4"/>
                </a:solidFill>
                <a:latin typeface="Century Gothic" pitchFamily="34" charset="0"/>
              </a:rPr>
              <a:t>Illustrations:</a:t>
            </a:r>
            <a:endParaRPr lang="en-ZA" dirty="0">
              <a:solidFill>
                <a:srgbClr val="2E73A4"/>
              </a:solidFill>
              <a:latin typeface="Century Gothic" pitchFamily="34" charset="0"/>
            </a:endParaRPr>
          </a:p>
        </p:txBody>
      </p:sp>
      <p:sp>
        <p:nvSpPr>
          <p:cNvPr id="14" name="TextBox 13"/>
          <p:cNvSpPr txBox="1"/>
          <p:nvPr userDrawn="1"/>
        </p:nvSpPr>
        <p:spPr>
          <a:xfrm>
            <a:off x="365761" y="3456707"/>
            <a:ext cx="3415664" cy="307777"/>
          </a:xfrm>
          <a:prstGeom prst="rect">
            <a:avLst/>
          </a:prstGeom>
          <a:noFill/>
        </p:spPr>
        <p:txBody>
          <a:bodyPr wrap="square" rtlCol="0">
            <a:spAutoFit/>
          </a:bodyPr>
          <a:lstStyle/>
          <a:p>
            <a:pPr algn="ctr"/>
            <a:r>
              <a:rPr lang="en-ZA" dirty="0" smtClean="0">
                <a:solidFill>
                  <a:srgbClr val="2E73A4"/>
                </a:solidFill>
                <a:latin typeface="Century Gothic" pitchFamily="34" charset="0"/>
              </a:rPr>
              <a:t>Translated by:</a:t>
            </a:r>
            <a:endParaRPr lang="en-ZA" dirty="0">
              <a:solidFill>
                <a:srgbClr val="2E73A4"/>
              </a:solidFill>
              <a:latin typeface="Century Gothic" pitchFamily="34" charset="0"/>
            </a:endParaRPr>
          </a:p>
        </p:txBody>
      </p:sp>
      <p:sp>
        <p:nvSpPr>
          <p:cNvPr id="3" name="Text Placeholder 2"/>
          <p:cNvSpPr>
            <a:spLocks noGrp="1"/>
          </p:cNvSpPr>
          <p:nvPr>
            <p:ph type="body" sz="quarter" idx="10" hasCustomPrompt="1"/>
          </p:nvPr>
        </p:nvSpPr>
        <p:spPr>
          <a:xfrm>
            <a:off x="365125" y="3021711"/>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16" name="Text Placeholder 2"/>
          <p:cNvSpPr>
            <a:spLocks noGrp="1"/>
          </p:cNvSpPr>
          <p:nvPr>
            <p:ph type="body" sz="quarter" idx="11" hasCustomPrompt="1"/>
          </p:nvPr>
        </p:nvSpPr>
        <p:spPr>
          <a:xfrm>
            <a:off x="365125" y="3672731"/>
            <a:ext cx="3416300" cy="502920"/>
          </a:xfrm>
        </p:spPr>
        <p:txBody>
          <a:bodyPr/>
          <a:lstStyle>
            <a:lvl1pPr algn="ctr">
              <a:defRPr baseline="0">
                <a:solidFill>
                  <a:schemeClr val="accent6"/>
                </a:solidFill>
              </a:defRPr>
            </a:lvl1pPr>
          </a:lstStyle>
          <a:p>
            <a:pPr lvl="0"/>
            <a:r>
              <a:rPr lang="en-US" dirty="0" smtClean="0"/>
              <a:t>Click to edit Designer Name</a:t>
            </a:r>
            <a:endParaRPr lang="en-ZA" dirty="0"/>
          </a:p>
        </p:txBody>
      </p:sp>
    </p:spTree>
    <p:extLst>
      <p:ext uri="{BB962C8B-B14F-4D97-AF65-F5344CB8AC3E}">
        <p14:creationId xmlns:p14="http://schemas.microsoft.com/office/powerpoint/2010/main" val="4138069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
        <p:nvSpPr>
          <p:cNvPr id="9"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3044671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Image Left">
    <p:bg>
      <p:bgPr>
        <a:solidFill>
          <a:schemeClr val="tx2"/>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427361" y="427360"/>
            <a:ext cx="4301394" cy="4301394"/>
          </a:xfrm>
          <a:solidFill>
            <a:schemeClr val="bg1">
              <a:lumMod val="95000"/>
            </a:schemeClr>
          </a:solidFill>
          <a:ln w="127000">
            <a:solidFill>
              <a:schemeClr val="bg1"/>
            </a:solidFill>
            <a:miter lim="800000"/>
          </a:ln>
        </p:spPr>
        <p:txBody>
          <a:bodyPr/>
          <a:lstStyle/>
          <a:p>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flipH="1">
            <a:off x="4315415" y="75775"/>
            <a:ext cx="3245848" cy="4093472"/>
          </a:xfrm>
          <a:prstGeom prst="rect">
            <a:avLst/>
          </a:prstGeom>
        </p:spPr>
      </p:pic>
      <p:sp>
        <p:nvSpPr>
          <p:cNvPr id="2" name="Title 1"/>
          <p:cNvSpPr>
            <a:spLocks noGrp="1"/>
          </p:cNvSpPr>
          <p:nvPr>
            <p:ph type="ctrTitle" hasCustomPrompt="1"/>
          </p:nvPr>
        </p:nvSpPr>
        <p:spPr>
          <a:xfrm>
            <a:off x="5097775" y="690048"/>
            <a:ext cx="2119454"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5090106" y="1892422"/>
            <a:ext cx="2127124"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3564269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
        <p:nvSpPr>
          <p:cNvPr id="9" name="Picture Placeholder 4"/>
          <p:cNvSpPr>
            <a:spLocks noGrp="1"/>
          </p:cNvSpPr>
          <p:nvPr>
            <p:ph type="pic" sz="quarter" idx="10"/>
          </p:nvPr>
        </p:nvSpPr>
        <p:spPr>
          <a:xfrm>
            <a:off x="2798451"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3858898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e Full Page Image">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Tree>
    <p:extLst>
      <p:ext uri="{BB962C8B-B14F-4D97-AF65-F5344CB8AC3E}">
        <p14:creationId xmlns:p14="http://schemas.microsoft.com/office/powerpoint/2010/main" val="3638584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Lef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
        <p:nvSpPr>
          <p:cNvPr id="9"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3121343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Righ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
        <p:nvSpPr>
          <p:cNvPr id="9" name="Picture Placeholder 4"/>
          <p:cNvSpPr>
            <a:spLocks noGrp="1"/>
          </p:cNvSpPr>
          <p:nvPr>
            <p:ph type="pic" sz="quarter" idx="10"/>
          </p:nvPr>
        </p:nvSpPr>
        <p:spPr>
          <a:xfrm>
            <a:off x="279191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503945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1657412"/>
          </a:xfrm>
        </p:spPr>
        <p:txBody>
          <a:bodyPr/>
          <a:lstStyle>
            <a:lvl1pPr>
              <a:defRPr/>
            </a:lvl1pPr>
          </a:lstStyle>
          <a:p>
            <a:pPr lvl="0"/>
            <a:r>
              <a:rPr lang="en-US" dirty="0" smtClean="0"/>
              <a:t>Click to insert Text (Language 1)</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
        <p:nvSpPr>
          <p:cNvPr id="9" name="Content Placeholder 2"/>
          <p:cNvSpPr>
            <a:spLocks noGrp="1"/>
          </p:cNvSpPr>
          <p:nvPr>
            <p:ph idx="13" hasCustomPrompt="1"/>
          </p:nvPr>
        </p:nvSpPr>
        <p:spPr>
          <a:xfrm>
            <a:off x="4852851"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2114834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
        <p:nvSpPr>
          <p:cNvPr id="9" name="Content Placeholder 2"/>
          <p:cNvSpPr>
            <a:spLocks noGrp="1"/>
          </p:cNvSpPr>
          <p:nvPr>
            <p:ph idx="1" hasCustomPrompt="1"/>
          </p:nvPr>
        </p:nvSpPr>
        <p:spPr>
          <a:xfrm>
            <a:off x="359228" y="1008001"/>
            <a:ext cx="2330349" cy="1657412"/>
          </a:xfrm>
        </p:spPr>
        <p:txBody>
          <a:bodyPr/>
          <a:lstStyle>
            <a:lvl1pPr>
              <a:defRPr/>
            </a:lvl1pPr>
          </a:lstStyle>
          <a:p>
            <a:pPr lvl="0"/>
            <a:r>
              <a:rPr lang="en-US" dirty="0" smtClean="0"/>
              <a:t>Click to insert Text (Language 1)</a:t>
            </a:r>
            <a:endParaRPr lang="en-ZA" dirty="0"/>
          </a:p>
        </p:txBody>
      </p:sp>
      <p:sp>
        <p:nvSpPr>
          <p:cNvPr id="10" name="Content Placeholder 2"/>
          <p:cNvSpPr>
            <a:spLocks noGrp="1"/>
          </p:cNvSpPr>
          <p:nvPr>
            <p:ph idx="13" hasCustomPrompt="1"/>
          </p:nvPr>
        </p:nvSpPr>
        <p:spPr>
          <a:xfrm>
            <a:off x="359228"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2785388"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1047263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b="80630"/>
          <a:stretch/>
        </p:blipFill>
        <p:spPr>
          <a:xfrm>
            <a:off x="0" y="75775"/>
            <a:ext cx="3245848" cy="792905"/>
          </a:xfrm>
          <a:prstGeom prst="rect">
            <a:avLst/>
          </a:prstGeom>
        </p:spPr>
      </p:pic>
      <p:sp>
        <p:nvSpPr>
          <p:cNvPr id="7" name="Subtitle 2"/>
          <p:cNvSpPr txBox="1">
            <a:spLocks/>
          </p:cNvSpPr>
          <p:nvPr userDrawn="1"/>
        </p:nvSpPr>
        <p:spPr>
          <a:xfrm>
            <a:off x="3781424" y="4073097"/>
            <a:ext cx="3462933" cy="879033"/>
          </a:xfrm>
          <a:prstGeom prst="rect">
            <a:avLst/>
          </a:prstGeom>
        </p:spPr>
        <p:txBody>
          <a:bodyPr vert="horz" lIns="73655" tIns="36827" rIns="73655" bIns="36827" rtlCol="0">
            <a:normAutofit/>
          </a:bodyPr>
          <a:lstStyle>
            <a:lvl1pPr marL="0" indent="0" algn="ctr" defTabSz="736549" rtl="0" eaLnBrk="1" latinLnBrk="0" hangingPunct="1">
              <a:spcBef>
                <a:spcPct val="20000"/>
              </a:spcBef>
              <a:buFont typeface="Arial" pitchFamily="34" charset="0"/>
              <a:buNone/>
              <a:defRPr sz="1200" kern="1200" baseline="0">
                <a:solidFill>
                  <a:schemeClr val="accent6"/>
                </a:solidFill>
                <a:latin typeface="+mn-lt"/>
                <a:ea typeface="+mn-ea"/>
                <a:cs typeface="+mn-cs"/>
              </a:defRPr>
            </a:lvl1pPr>
            <a:lvl2pPr marL="368275"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2pPr>
            <a:lvl3pPr marL="736549"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3pPr>
            <a:lvl4pPr marL="1104824"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473098"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1841373"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2209648"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2577922"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2946197"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nSpc>
                <a:spcPts val="800"/>
              </a:lnSpc>
            </a:pPr>
            <a:r>
              <a:rPr lang="en-ZA" sz="800" dirty="0" smtClean="0">
                <a:solidFill>
                  <a:prstClr val="black">
                    <a:lumMod val="75000"/>
                    <a:lumOff val="25000"/>
                  </a:prstClr>
                </a:solidFill>
                <a:latin typeface="Century Gothic" pitchFamily="34" charset="0"/>
              </a:rPr>
              <a:t>This work is licensed under a Creative Commons Attribution </a:t>
            </a:r>
          </a:p>
          <a:p>
            <a:pPr>
              <a:lnSpc>
                <a:spcPts val="800"/>
              </a:lnSpc>
            </a:pPr>
            <a:r>
              <a:rPr lang="en-ZA" sz="800" dirty="0" smtClean="0">
                <a:solidFill>
                  <a:prstClr val="black">
                    <a:lumMod val="75000"/>
                    <a:lumOff val="25000"/>
                  </a:prstClr>
                </a:solidFill>
                <a:latin typeface="Century Gothic" pitchFamily="34" charset="0"/>
              </a:rPr>
              <a:t>(CC-BY) Version 3.0 </a:t>
            </a:r>
            <a:r>
              <a:rPr lang="en-ZA" sz="800" dirty="0" err="1" smtClean="0">
                <a:solidFill>
                  <a:prstClr val="black">
                    <a:lumMod val="75000"/>
                    <a:lumOff val="25000"/>
                  </a:prstClr>
                </a:solidFill>
                <a:latin typeface="Century Gothic" pitchFamily="34" charset="0"/>
              </a:rPr>
              <a:t>Unported</a:t>
            </a:r>
            <a:r>
              <a:rPr lang="en-ZA" sz="800" dirty="0" smtClean="0">
                <a:solidFill>
                  <a:prstClr val="black">
                    <a:lumMod val="75000"/>
                    <a:lumOff val="25000"/>
                  </a:prstClr>
                </a:solidFill>
                <a:latin typeface="Century Gothic" pitchFamily="34" charset="0"/>
              </a:rPr>
              <a:t> Licence</a:t>
            </a:r>
          </a:p>
          <a:p>
            <a:pPr>
              <a:lnSpc>
                <a:spcPts val="800"/>
              </a:lnSpc>
            </a:pPr>
            <a:endParaRPr lang="en-ZA" sz="800" dirty="0" smtClean="0">
              <a:solidFill>
                <a:prstClr val="black">
                  <a:lumMod val="75000"/>
                  <a:lumOff val="25000"/>
                </a:prstClr>
              </a:solidFill>
              <a:latin typeface="Century Gothic" pitchFamily="34" charset="0"/>
            </a:endParaRPr>
          </a:p>
          <a:p>
            <a:pPr>
              <a:lnSpc>
                <a:spcPts val="800"/>
              </a:lnSpc>
            </a:pPr>
            <a:r>
              <a:rPr lang="en-ZA" sz="800" dirty="0" smtClean="0">
                <a:solidFill>
                  <a:prstClr val="black">
                    <a:lumMod val="75000"/>
                    <a:lumOff val="25000"/>
                  </a:prstClr>
                </a:solidFill>
                <a:latin typeface="Century Gothic" pitchFamily="34" charset="0"/>
              </a:rPr>
              <a:t>Disclaimer: You are free to download, copy, translate or adapt this story and use the illustrations as long as you attribute or credit the original author/s and illustrator/s.</a:t>
            </a:r>
            <a:endParaRPr lang="en-ZA" sz="800" dirty="0">
              <a:solidFill>
                <a:prstClr val="black">
                  <a:lumMod val="75000"/>
                  <a:lumOff val="25000"/>
                </a:prstClr>
              </a:solidFill>
              <a:latin typeface="Century Gothic" pitchFamily="34" charset="0"/>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5417" y="3749037"/>
            <a:ext cx="694945" cy="237744"/>
          </a:xfrm>
          <a:prstGeom prst="rect">
            <a:avLst/>
          </a:prstGeom>
        </p:spPr>
      </p:pic>
      <p:sp>
        <p:nvSpPr>
          <p:cNvPr id="18" name="Title 1"/>
          <p:cNvSpPr>
            <a:spLocks noGrp="1"/>
          </p:cNvSpPr>
          <p:nvPr>
            <p:ph type="ctrTitle" hasCustomPrompt="1"/>
          </p:nvPr>
        </p:nvSpPr>
        <p:spPr>
          <a:xfrm>
            <a:off x="362557" y="778520"/>
            <a:ext cx="3418868" cy="837409"/>
          </a:xfrm>
        </p:spPr>
        <p:txBody>
          <a:bodyPr anchor="b" anchorCtr="0"/>
          <a:lstStyle>
            <a:lvl1pPr algn="ctr">
              <a:defRPr b="1" baseline="0"/>
            </a:lvl1pPr>
          </a:lstStyle>
          <a:p>
            <a:r>
              <a:rPr lang="en-US" dirty="0" smtClean="0"/>
              <a:t>Click to edit Story Title</a:t>
            </a:r>
            <a:endParaRPr lang="en-ZA" dirty="0"/>
          </a:p>
        </p:txBody>
      </p:sp>
      <p:sp>
        <p:nvSpPr>
          <p:cNvPr id="19" name="Subtitle 2"/>
          <p:cNvSpPr>
            <a:spLocks noGrp="1"/>
          </p:cNvSpPr>
          <p:nvPr>
            <p:ph type="subTitle" idx="1" hasCustomPrompt="1"/>
          </p:nvPr>
        </p:nvSpPr>
        <p:spPr>
          <a:xfrm>
            <a:off x="352697" y="1833857"/>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21" name="TextBox 20"/>
          <p:cNvSpPr txBox="1"/>
          <p:nvPr userDrawn="1"/>
        </p:nvSpPr>
        <p:spPr>
          <a:xfrm>
            <a:off x="365761" y="1624261"/>
            <a:ext cx="3415664" cy="307777"/>
          </a:xfrm>
          <a:prstGeom prst="rect">
            <a:avLst/>
          </a:prstGeom>
          <a:noFill/>
        </p:spPr>
        <p:txBody>
          <a:bodyPr wrap="square" rtlCol="0">
            <a:spAutoFit/>
          </a:bodyPr>
          <a:lstStyle/>
          <a:p>
            <a:pPr algn="ctr"/>
            <a:r>
              <a:rPr lang="en-ZA" dirty="0" smtClean="0">
                <a:solidFill>
                  <a:srgbClr val="2E73A4"/>
                </a:solidFill>
                <a:latin typeface="Century Gothic" pitchFamily="34" charset="0"/>
              </a:rPr>
              <a:t>Writer:</a:t>
            </a:r>
            <a:endParaRPr lang="en-ZA" dirty="0">
              <a:solidFill>
                <a:srgbClr val="2E73A4"/>
              </a:solidFill>
              <a:latin typeface="Century Gothic" pitchFamily="34" charset="0"/>
            </a:endParaRPr>
          </a:p>
        </p:txBody>
      </p:sp>
      <p:sp>
        <p:nvSpPr>
          <p:cNvPr id="22" name="TextBox 21"/>
          <p:cNvSpPr txBox="1"/>
          <p:nvPr userDrawn="1"/>
        </p:nvSpPr>
        <p:spPr>
          <a:xfrm>
            <a:off x="365761" y="2290587"/>
            <a:ext cx="3415664" cy="307777"/>
          </a:xfrm>
          <a:prstGeom prst="rect">
            <a:avLst/>
          </a:prstGeom>
          <a:noFill/>
        </p:spPr>
        <p:txBody>
          <a:bodyPr wrap="square" rtlCol="0">
            <a:spAutoFit/>
          </a:bodyPr>
          <a:lstStyle/>
          <a:p>
            <a:pPr algn="ctr"/>
            <a:r>
              <a:rPr lang="en-ZA" dirty="0" smtClean="0">
                <a:solidFill>
                  <a:srgbClr val="2E73A4"/>
                </a:solidFill>
                <a:latin typeface="Century Gothic" pitchFamily="34" charset="0"/>
              </a:rPr>
              <a:t>Illustrations:</a:t>
            </a:r>
            <a:endParaRPr lang="en-ZA" dirty="0">
              <a:solidFill>
                <a:srgbClr val="2E73A4"/>
              </a:solidFill>
              <a:latin typeface="Century Gothic" pitchFamily="34" charset="0"/>
            </a:endParaRPr>
          </a:p>
        </p:txBody>
      </p:sp>
      <p:sp>
        <p:nvSpPr>
          <p:cNvPr id="23" name="TextBox 22"/>
          <p:cNvSpPr txBox="1"/>
          <p:nvPr userDrawn="1"/>
        </p:nvSpPr>
        <p:spPr>
          <a:xfrm>
            <a:off x="365761" y="2938659"/>
            <a:ext cx="3415664" cy="307777"/>
          </a:xfrm>
          <a:prstGeom prst="rect">
            <a:avLst/>
          </a:prstGeom>
          <a:noFill/>
        </p:spPr>
        <p:txBody>
          <a:bodyPr wrap="square" rtlCol="0">
            <a:spAutoFit/>
          </a:bodyPr>
          <a:lstStyle/>
          <a:p>
            <a:pPr algn="ctr"/>
            <a:r>
              <a:rPr lang="en-ZA" dirty="0" smtClean="0">
                <a:solidFill>
                  <a:srgbClr val="2E73A4"/>
                </a:solidFill>
                <a:latin typeface="Century Gothic" pitchFamily="34" charset="0"/>
              </a:rPr>
              <a:t>Translated by:</a:t>
            </a:r>
            <a:endParaRPr lang="en-ZA" dirty="0">
              <a:solidFill>
                <a:srgbClr val="2E73A4"/>
              </a:solidFill>
              <a:latin typeface="Century Gothic" pitchFamily="34" charset="0"/>
            </a:endParaRPr>
          </a:p>
        </p:txBody>
      </p:sp>
      <p:sp>
        <p:nvSpPr>
          <p:cNvPr id="25" name="Text Placeholder 2"/>
          <p:cNvSpPr>
            <a:spLocks noGrp="1"/>
          </p:cNvSpPr>
          <p:nvPr>
            <p:ph type="body" sz="quarter" idx="10" hasCustomPrompt="1"/>
          </p:nvPr>
        </p:nvSpPr>
        <p:spPr>
          <a:xfrm>
            <a:off x="365125" y="2503663"/>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26" name="Text Placeholder 2"/>
          <p:cNvSpPr>
            <a:spLocks noGrp="1"/>
          </p:cNvSpPr>
          <p:nvPr>
            <p:ph type="body" sz="quarter" idx="11" hasCustomPrompt="1"/>
          </p:nvPr>
        </p:nvSpPr>
        <p:spPr>
          <a:xfrm>
            <a:off x="365125" y="3154683"/>
            <a:ext cx="3416300" cy="502920"/>
          </a:xfrm>
        </p:spPr>
        <p:txBody>
          <a:bodyPr/>
          <a:lstStyle>
            <a:lvl1pPr algn="ctr">
              <a:defRPr baseline="0">
                <a:solidFill>
                  <a:schemeClr val="accent6"/>
                </a:solidFill>
              </a:defRPr>
            </a:lvl1pPr>
          </a:lstStyle>
          <a:p>
            <a:pPr lvl="0"/>
            <a:r>
              <a:rPr lang="en-US" dirty="0" smtClean="0"/>
              <a:t>Click to edit Translator Name</a:t>
            </a:r>
            <a:endParaRPr lang="en-ZA" dirty="0"/>
          </a:p>
        </p:txBody>
      </p:sp>
      <p:sp>
        <p:nvSpPr>
          <p:cNvPr id="15" name="Picture Placeholder 4"/>
          <p:cNvSpPr>
            <a:spLocks noGrp="1"/>
          </p:cNvSpPr>
          <p:nvPr>
            <p:ph type="pic" sz="quarter" idx="12"/>
          </p:nvPr>
        </p:nvSpPr>
        <p:spPr>
          <a:xfrm>
            <a:off x="4022977" y="564763"/>
            <a:ext cx="2979824" cy="2979824"/>
          </a:xfrm>
          <a:noFill/>
          <a:ln w="127000">
            <a:noFill/>
            <a:miter lim="800000"/>
          </a:ln>
        </p:spPr>
        <p:txBody>
          <a:bodyPr/>
          <a:lstStyle/>
          <a:p>
            <a:endParaRPr lang="en-ZA" dirty="0"/>
          </a:p>
        </p:txBody>
      </p:sp>
      <p:sp>
        <p:nvSpPr>
          <p:cNvPr id="17" name="TextBox 16"/>
          <p:cNvSpPr txBox="1"/>
          <p:nvPr userDrawn="1"/>
        </p:nvSpPr>
        <p:spPr>
          <a:xfrm>
            <a:off x="365761" y="3554839"/>
            <a:ext cx="3415664" cy="307777"/>
          </a:xfrm>
          <a:prstGeom prst="rect">
            <a:avLst/>
          </a:prstGeom>
          <a:noFill/>
        </p:spPr>
        <p:txBody>
          <a:bodyPr wrap="square" rtlCol="0">
            <a:spAutoFit/>
          </a:bodyPr>
          <a:lstStyle/>
          <a:p>
            <a:pPr algn="ctr"/>
            <a:r>
              <a:rPr lang="en-ZA" dirty="0" smtClean="0">
                <a:solidFill>
                  <a:prstClr val="black">
                    <a:lumMod val="75000"/>
                    <a:lumOff val="25000"/>
                  </a:prstClr>
                </a:solidFill>
                <a:latin typeface="Century Gothic" pitchFamily="34" charset="0"/>
              </a:rPr>
              <a:t>Date of Publication:</a:t>
            </a:r>
            <a:endParaRPr lang="en-ZA" dirty="0">
              <a:solidFill>
                <a:prstClr val="black">
                  <a:lumMod val="75000"/>
                  <a:lumOff val="25000"/>
                </a:prstClr>
              </a:solidFill>
              <a:latin typeface="Century Gothic" pitchFamily="34" charset="0"/>
            </a:endParaRPr>
          </a:p>
        </p:txBody>
      </p:sp>
      <p:sp>
        <p:nvSpPr>
          <p:cNvPr id="20" name="Text Placeholder 2"/>
          <p:cNvSpPr>
            <a:spLocks noGrp="1"/>
          </p:cNvSpPr>
          <p:nvPr>
            <p:ph type="body" sz="quarter" idx="13" hasCustomPrompt="1"/>
          </p:nvPr>
        </p:nvSpPr>
        <p:spPr>
          <a:xfrm>
            <a:off x="365125" y="3770863"/>
            <a:ext cx="3416300" cy="502920"/>
          </a:xfrm>
        </p:spPr>
        <p:txBody>
          <a:bodyPr/>
          <a:lstStyle>
            <a:lvl1pPr algn="ctr">
              <a:defRPr baseline="0">
                <a:solidFill>
                  <a:schemeClr val="tx1">
                    <a:lumMod val="75000"/>
                    <a:lumOff val="25000"/>
                  </a:schemeClr>
                </a:solidFill>
              </a:defRPr>
            </a:lvl1pPr>
          </a:lstStyle>
          <a:p>
            <a:pPr lvl="0"/>
            <a:r>
              <a:rPr lang="en-US" dirty="0" smtClean="0"/>
              <a:t>Click to edit </a:t>
            </a:r>
            <a:r>
              <a:rPr lang="en-US" dirty="0" err="1" smtClean="0"/>
              <a:t>Translater</a:t>
            </a:r>
            <a:r>
              <a:rPr lang="en-US" dirty="0" smtClean="0"/>
              <a:t> Name</a:t>
            </a:r>
            <a:endParaRPr lang="en-ZA" dirty="0"/>
          </a:p>
        </p:txBody>
      </p:sp>
    </p:spTree>
    <p:extLst>
      <p:ext uri="{BB962C8B-B14F-4D97-AF65-F5344CB8AC3E}">
        <p14:creationId xmlns:p14="http://schemas.microsoft.com/office/powerpoint/2010/main" val="40781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Full Im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90916" y="690048"/>
            <a:ext cx="4579430" cy="1202373"/>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482630" y="1892422"/>
            <a:ext cx="4596002" cy="2000309"/>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Tree>
    <p:extLst>
      <p:ext uri="{BB962C8B-B14F-4D97-AF65-F5344CB8AC3E}">
        <p14:creationId xmlns:p14="http://schemas.microsoft.com/office/powerpoint/2010/main" val="2751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Texture with Text Box">
    <p:bg>
      <p:bgPr>
        <a:solidFill>
          <a:schemeClr val="bg1">
            <a:lumMod val="95000"/>
          </a:schemeClr>
        </a:solidFill>
        <a:effectLst/>
      </p:bgPr>
    </p:bg>
    <p:spTree>
      <p:nvGrpSpPr>
        <p:cNvPr id="1" name=""/>
        <p:cNvGrpSpPr/>
        <p:nvPr/>
      </p:nvGrpSpPr>
      <p:grpSpPr>
        <a:xfrm>
          <a:off x="0" y="0"/>
          <a:ext cx="0" cy="0"/>
          <a:chOff x="0" y="0"/>
          <a:chExt cx="0" cy="0"/>
        </a:xfrm>
      </p:grpSpPr>
      <p:sp>
        <p:nvSpPr>
          <p:cNvPr id="10" name="Picture Placeholder 4"/>
          <p:cNvSpPr>
            <a:spLocks noGrp="1"/>
          </p:cNvSpPr>
          <p:nvPr>
            <p:ph type="pic" sz="quarter" idx="12"/>
          </p:nvPr>
        </p:nvSpPr>
        <p:spPr>
          <a:xfrm>
            <a:off x="1570842" y="1624590"/>
            <a:ext cx="4419578" cy="2080058"/>
          </a:xfrm>
          <a:solidFill>
            <a:schemeClr val="tx2"/>
          </a:solidFill>
          <a:ln w="127000">
            <a:solidFill>
              <a:schemeClr val="bg1"/>
            </a:solidFill>
            <a:miter lim="800000"/>
          </a:ln>
        </p:spPr>
        <p:txBody>
          <a:bodyPr/>
          <a:lstStyle/>
          <a:p>
            <a:endParaRPr lang="en-ZA" dirty="0"/>
          </a:p>
        </p:txBody>
      </p:sp>
      <p:sp>
        <p:nvSpPr>
          <p:cNvPr id="2" name="Title 1"/>
          <p:cNvSpPr>
            <a:spLocks noGrp="1"/>
          </p:cNvSpPr>
          <p:nvPr>
            <p:ph type="ctrTitle" hasCustomPrompt="1"/>
          </p:nvPr>
        </p:nvSpPr>
        <p:spPr>
          <a:xfrm>
            <a:off x="1697106" y="1770017"/>
            <a:ext cx="4167051" cy="924591"/>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700371" y="2694610"/>
            <a:ext cx="4160521" cy="858488"/>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328543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98" t="21815"/>
          <a:stretch/>
        </p:blipFill>
        <p:spPr>
          <a:xfrm>
            <a:off x="1619793" y="1162594"/>
            <a:ext cx="5941469" cy="4166644"/>
          </a:xfrm>
          <a:prstGeom prst="rect">
            <a:avLst/>
          </a:prstGeom>
        </p:spPr>
      </p:pic>
      <p:sp>
        <p:nvSpPr>
          <p:cNvPr id="7" name="Title 1"/>
          <p:cNvSpPr>
            <a:spLocks noGrp="1"/>
          </p:cNvSpPr>
          <p:nvPr>
            <p:ph type="ctrTitle" hasCustomPrompt="1"/>
          </p:nvPr>
        </p:nvSpPr>
        <p:spPr>
          <a:xfrm>
            <a:off x="362557" y="1296568"/>
            <a:ext cx="3418868" cy="837409"/>
          </a:xfrm>
        </p:spPr>
        <p:txBody>
          <a:bodyPr anchor="b" anchorCtr="0"/>
          <a:lstStyle>
            <a:lvl1pPr algn="ctr">
              <a:defRPr b="1" baseline="0"/>
            </a:lvl1pPr>
          </a:lstStyle>
          <a:p>
            <a:r>
              <a:rPr lang="en-US" dirty="0" smtClean="0"/>
              <a:t>Click to edit Story Title</a:t>
            </a:r>
            <a:endParaRPr lang="en-ZA"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1840" y="566641"/>
            <a:ext cx="1637181" cy="729927"/>
          </a:xfrm>
          <a:prstGeom prst="rect">
            <a:avLst/>
          </a:prstGeom>
        </p:spPr>
      </p:pic>
      <p:sp>
        <p:nvSpPr>
          <p:cNvPr id="6" name="Subtitle 2"/>
          <p:cNvSpPr>
            <a:spLocks noGrp="1"/>
          </p:cNvSpPr>
          <p:nvPr>
            <p:ph type="subTitle" idx="1" hasCustomPrompt="1"/>
          </p:nvPr>
        </p:nvSpPr>
        <p:spPr>
          <a:xfrm>
            <a:off x="352697" y="2351905"/>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10" name="TextBox 9"/>
          <p:cNvSpPr txBox="1"/>
          <p:nvPr userDrawn="1"/>
        </p:nvSpPr>
        <p:spPr>
          <a:xfrm>
            <a:off x="365761" y="2142309"/>
            <a:ext cx="3415664" cy="307777"/>
          </a:xfrm>
          <a:prstGeom prst="rect">
            <a:avLst/>
          </a:prstGeom>
          <a:noFill/>
        </p:spPr>
        <p:txBody>
          <a:bodyPr wrap="square" rtlCol="0">
            <a:spAutoFit/>
          </a:bodyPr>
          <a:lstStyle/>
          <a:p>
            <a:pPr algn="ctr"/>
            <a:r>
              <a:rPr lang="en-ZA" dirty="0" smtClean="0">
                <a:solidFill>
                  <a:schemeClr val="accent6"/>
                </a:solidFill>
              </a:rPr>
              <a:t>Writer:</a:t>
            </a:r>
            <a:endParaRPr lang="en-ZA" dirty="0">
              <a:solidFill>
                <a:schemeClr val="accent6"/>
              </a:solidFill>
            </a:endParaRPr>
          </a:p>
        </p:txBody>
      </p:sp>
      <p:sp>
        <p:nvSpPr>
          <p:cNvPr id="12" name="TextBox 11"/>
          <p:cNvSpPr txBox="1"/>
          <p:nvPr userDrawn="1"/>
        </p:nvSpPr>
        <p:spPr>
          <a:xfrm>
            <a:off x="365761" y="2808635"/>
            <a:ext cx="3415664" cy="307777"/>
          </a:xfrm>
          <a:prstGeom prst="rect">
            <a:avLst/>
          </a:prstGeom>
          <a:noFill/>
        </p:spPr>
        <p:txBody>
          <a:bodyPr wrap="square" rtlCol="0">
            <a:spAutoFit/>
          </a:bodyPr>
          <a:lstStyle/>
          <a:p>
            <a:pPr algn="ctr"/>
            <a:r>
              <a:rPr lang="en-ZA" dirty="0" smtClean="0">
                <a:solidFill>
                  <a:schemeClr val="accent6"/>
                </a:solidFill>
              </a:rPr>
              <a:t>Illustrations:</a:t>
            </a:r>
            <a:endParaRPr lang="en-ZA" dirty="0">
              <a:solidFill>
                <a:schemeClr val="accent6"/>
              </a:solidFill>
            </a:endParaRPr>
          </a:p>
        </p:txBody>
      </p:sp>
      <p:sp>
        <p:nvSpPr>
          <p:cNvPr id="14" name="TextBox 13"/>
          <p:cNvSpPr txBox="1"/>
          <p:nvPr userDrawn="1"/>
        </p:nvSpPr>
        <p:spPr>
          <a:xfrm>
            <a:off x="365761" y="3456707"/>
            <a:ext cx="3415664" cy="307777"/>
          </a:xfrm>
          <a:prstGeom prst="rect">
            <a:avLst/>
          </a:prstGeom>
          <a:noFill/>
        </p:spPr>
        <p:txBody>
          <a:bodyPr wrap="square" rtlCol="0">
            <a:spAutoFit/>
          </a:bodyPr>
          <a:lstStyle/>
          <a:p>
            <a:pPr algn="ctr"/>
            <a:r>
              <a:rPr lang="en-ZA" dirty="0" smtClean="0">
                <a:solidFill>
                  <a:schemeClr val="accent6"/>
                </a:solidFill>
              </a:rPr>
              <a:t>Design &amp; Layout:</a:t>
            </a:r>
            <a:endParaRPr lang="en-ZA" dirty="0">
              <a:solidFill>
                <a:schemeClr val="accent6"/>
              </a:solidFill>
            </a:endParaRPr>
          </a:p>
        </p:txBody>
      </p:sp>
      <p:sp>
        <p:nvSpPr>
          <p:cNvPr id="3" name="Text Placeholder 2"/>
          <p:cNvSpPr>
            <a:spLocks noGrp="1"/>
          </p:cNvSpPr>
          <p:nvPr>
            <p:ph type="body" sz="quarter" idx="10" hasCustomPrompt="1"/>
          </p:nvPr>
        </p:nvSpPr>
        <p:spPr>
          <a:xfrm>
            <a:off x="365125" y="3021711"/>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16" name="Text Placeholder 2"/>
          <p:cNvSpPr>
            <a:spLocks noGrp="1"/>
          </p:cNvSpPr>
          <p:nvPr>
            <p:ph type="body" sz="quarter" idx="11" hasCustomPrompt="1"/>
          </p:nvPr>
        </p:nvSpPr>
        <p:spPr>
          <a:xfrm>
            <a:off x="365125" y="3672731"/>
            <a:ext cx="3416300" cy="502920"/>
          </a:xfrm>
        </p:spPr>
        <p:txBody>
          <a:bodyPr/>
          <a:lstStyle>
            <a:lvl1pPr algn="ctr">
              <a:defRPr baseline="0">
                <a:solidFill>
                  <a:schemeClr val="accent6"/>
                </a:solidFill>
              </a:defRPr>
            </a:lvl1pPr>
          </a:lstStyle>
          <a:p>
            <a:pPr lvl="0"/>
            <a:r>
              <a:rPr lang="en-US" dirty="0" smtClean="0"/>
              <a:t>Click to edit Designer Name</a:t>
            </a:r>
            <a:endParaRPr lang="en-ZA" dirty="0"/>
          </a:p>
        </p:txBody>
      </p:sp>
    </p:spTree>
    <p:extLst>
      <p:ext uri="{BB962C8B-B14F-4D97-AF65-F5344CB8AC3E}">
        <p14:creationId xmlns:p14="http://schemas.microsoft.com/office/powerpoint/2010/main" val="64280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368759" y="368577"/>
            <a:ext cx="4418960" cy="4418960"/>
          </a:xfrm>
          <a:solidFill>
            <a:schemeClr val="bg1">
              <a:lumMod val="95000"/>
            </a:schemeClr>
          </a:solidFill>
          <a:ln w="127000">
            <a:noFill/>
            <a:miter lim="800000"/>
          </a:ln>
        </p:spPr>
        <p:txBody>
          <a:bodyPr/>
          <a:lstStyle/>
          <a:p>
            <a:endParaRPr lang="en-ZA" dirty="0"/>
          </a:p>
        </p:txBody>
      </p:sp>
    </p:spTree>
    <p:extLst>
      <p:ext uri="{BB962C8B-B14F-4D97-AF65-F5344CB8AC3E}">
        <p14:creationId xmlns:p14="http://schemas.microsoft.com/office/powerpoint/2010/main" val="30847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2798451" y="368577"/>
            <a:ext cx="4418960" cy="4418960"/>
          </a:xfrm>
          <a:solidFill>
            <a:schemeClr val="bg1">
              <a:lumMod val="95000"/>
            </a:schemeClr>
          </a:solidFill>
          <a:ln w="127000">
            <a:noFill/>
            <a:miter lim="800000"/>
          </a:ln>
        </p:spPr>
        <p:txBody>
          <a:bodyPr/>
          <a:lstStyle/>
          <a:p>
            <a:endParaRPr lang="en-ZA" dirty="0"/>
          </a:p>
        </p:txBody>
      </p:sp>
    </p:spTree>
    <p:extLst>
      <p:ext uri="{BB962C8B-B14F-4D97-AF65-F5344CB8AC3E}">
        <p14:creationId xmlns:p14="http://schemas.microsoft.com/office/powerpoint/2010/main" val="174976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Full Page Image">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Tree>
    <p:extLst>
      <p:ext uri="{BB962C8B-B14F-4D97-AF65-F5344CB8AC3E}">
        <p14:creationId xmlns:p14="http://schemas.microsoft.com/office/powerpoint/2010/main" val="294439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Lef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33093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063" y="213417"/>
            <a:ext cx="6805137" cy="888206"/>
          </a:xfrm>
          <a:prstGeom prst="rect">
            <a:avLst/>
          </a:prstGeom>
        </p:spPr>
        <p:txBody>
          <a:bodyPr vert="horz" lIns="73655" tIns="36827" rIns="73655" bIns="36827"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378063" y="1243489"/>
            <a:ext cx="6805137" cy="3517051"/>
          </a:xfrm>
          <a:prstGeom prst="rect">
            <a:avLst/>
          </a:prstGeom>
        </p:spPr>
        <p:txBody>
          <a:bodyPr vert="horz" lIns="73655" tIns="36827" rIns="73655" bIns="368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7" name="Group 6"/>
          <p:cNvGrpSpPr/>
          <p:nvPr userDrawn="1"/>
        </p:nvGrpSpPr>
        <p:grpSpPr>
          <a:xfrm>
            <a:off x="0" y="0"/>
            <a:ext cx="7561263" cy="5329238"/>
            <a:chOff x="0" y="0"/>
            <a:chExt cx="7561263" cy="5329238"/>
          </a:xfrm>
        </p:grpSpPr>
        <p:cxnSp>
          <p:nvCxnSpPr>
            <p:cNvPr id="8" name="Straight Connector 7"/>
            <p:cNvCxnSpPr/>
            <p:nvPr userDrawn="1"/>
          </p:nvCxnSpPr>
          <p:spPr>
            <a:xfrm>
              <a:off x="0" y="360000"/>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4785506"/>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000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20436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58317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70" r:id="rId5"/>
    <p:sldLayoutId id="2147483650" r:id="rId6"/>
    <p:sldLayoutId id="2147483663" r:id="rId7"/>
    <p:sldLayoutId id="2147483664" r:id="rId8"/>
    <p:sldLayoutId id="2147483665" r:id="rId9"/>
    <p:sldLayoutId id="2147483666" r:id="rId10"/>
    <p:sldLayoutId id="2147483667" r:id="rId11"/>
    <p:sldLayoutId id="2147483668" r:id="rId12"/>
    <p:sldLayoutId id="2147483669" r:id="rId13"/>
  </p:sldLayoutIdLst>
  <p:hf hdr="0" ftr="0" dt="0"/>
  <p:txStyles>
    <p:titleStyle>
      <a:lvl1pPr algn="l" defTabSz="736549" rtl="0" eaLnBrk="1" latinLnBrk="0" hangingPunct="1">
        <a:lnSpc>
          <a:spcPts val="2800"/>
        </a:lnSpc>
        <a:spcBef>
          <a:spcPct val="0"/>
        </a:spcBef>
        <a:buNone/>
        <a:defRPr sz="2400" kern="1200">
          <a:solidFill>
            <a:schemeClr val="tx1">
              <a:lumMod val="75000"/>
              <a:lumOff val="25000"/>
            </a:schemeClr>
          </a:solidFill>
          <a:latin typeface="+mj-lt"/>
          <a:ea typeface="+mj-ea"/>
          <a:cs typeface="+mj-cs"/>
        </a:defRPr>
      </a:lvl1pPr>
    </p:titleStyle>
    <p:bodyStyle>
      <a:lvl1pPr marL="0" indent="0" algn="l" defTabSz="736549" rtl="0" eaLnBrk="1" latinLnBrk="0"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654024" indent="-285750" algn="l" defTabSz="736549"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2pPr>
      <a:lvl3pPr marL="1022300" indent="-285750" algn="l" defTabSz="736549"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3pPr>
      <a:lvl4pPr marL="1390574" indent="-285750" algn="l" defTabSz="736549"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1758849" indent="-285750" algn="l" defTabSz="736549"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02551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785"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206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334"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063" y="213417"/>
            <a:ext cx="6805137" cy="888206"/>
          </a:xfrm>
          <a:prstGeom prst="rect">
            <a:avLst/>
          </a:prstGeom>
        </p:spPr>
        <p:txBody>
          <a:bodyPr vert="horz" lIns="73655" tIns="36827" rIns="73655" bIns="36827"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378063" y="1243489"/>
            <a:ext cx="6805137" cy="3517051"/>
          </a:xfrm>
          <a:prstGeom prst="rect">
            <a:avLst/>
          </a:prstGeom>
        </p:spPr>
        <p:txBody>
          <a:bodyPr vert="horz" lIns="73655" tIns="36827" rIns="73655" bIns="368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7" name="Group 6"/>
          <p:cNvGrpSpPr/>
          <p:nvPr userDrawn="1"/>
        </p:nvGrpSpPr>
        <p:grpSpPr>
          <a:xfrm>
            <a:off x="0" y="0"/>
            <a:ext cx="7561263" cy="5329238"/>
            <a:chOff x="0" y="0"/>
            <a:chExt cx="7561263" cy="5329238"/>
          </a:xfrm>
        </p:grpSpPr>
        <p:cxnSp>
          <p:nvCxnSpPr>
            <p:cNvPr id="8" name="Straight Connector 7"/>
            <p:cNvCxnSpPr/>
            <p:nvPr userDrawn="1"/>
          </p:nvCxnSpPr>
          <p:spPr>
            <a:xfrm>
              <a:off x="0" y="360000"/>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4785506"/>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000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20436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007780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736549" rtl="0" eaLnBrk="1" latinLnBrk="0" hangingPunct="1">
        <a:lnSpc>
          <a:spcPts val="2800"/>
        </a:lnSpc>
        <a:spcBef>
          <a:spcPct val="0"/>
        </a:spcBef>
        <a:buNone/>
        <a:defRPr sz="2400" kern="1200">
          <a:solidFill>
            <a:schemeClr val="tx1">
              <a:lumMod val="75000"/>
              <a:lumOff val="25000"/>
            </a:schemeClr>
          </a:solidFill>
          <a:latin typeface="Century Gothic" pitchFamily="34" charset="0"/>
          <a:ea typeface="+mj-ea"/>
          <a:cs typeface="+mj-cs"/>
        </a:defRPr>
      </a:lvl1pPr>
    </p:titleStyle>
    <p:bodyStyle>
      <a:lvl1pPr marL="0" indent="0" algn="l" defTabSz="736549" rtl="0" eaLnBrk="1" latinLnBrk="0" hangingPunct="1">
        <a:spcBef>
          <a:spcPct val="20000"/>
        </a:spcBef>
        <a:buFont typeface="Arial" pitchFamily="34" charset="0"/>
        <a:buNone/>
        <a:defRPr sz="1400" kern="1200">
          <a:solidFill>
            <a:schemeClr val="tx1">
              <a:lumMod val="75000"/>
              <a:lumOff val="25000"/>
            </a:schemeClr>
          </a:solidFill>
          <a:latin typeface="Century Gothic" pitchFamily="34" charset="0"/>
          <a:ea typeface="+mn-ea"/>
          <a:cs typeface="+mn-cs"/>
        </a:defRPr>
      </a:lvl1pPr>
      <a:lvl2pPr marL="65402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2pPr>
      <a:lvl3pPr marL="1022300"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3pPr>
      <a:lvl4pPr marL="139057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4pPr>
      <a:lvl5pPr marL="1758849"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5pPr>
      <a:lvl6pPr marL="202551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785"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206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334"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The </a:t>
            </a:r>
            <a:r>
              <a:rPr lang="en-ZA" dirty="0" err="1" smtClean="0"/>
              <a:t>Quagga’s</a:t>
            </a:r>
            <a:r>
              <a:rPr lang="en-ZA" dirty="0" smtClean="0"/>
              <a:t> Secret</a:t>
            </a:r>
            <a:endParaRPr lang="en-ZA" dirty="0"/>
          </a:p>
        </p:txBody>
      </p:sp>
      <p:sp>
        <p:nvSpPr>
          <p:cNvPr id="3" name="Subtitle 2"/>
          <p:cNvSpPr>
            <a:spLocks noGrp="1"/>
          </p:cNvSpPr>
          <p:nvPr>
            <p:ph type="subTitle" idx="1"/>
          </p:nvPr>
        </p:nvSpPr>
        <p:spPr>
          <a:xfrm>
            <a:off x="311230" y="2024743"/>
            <a:ext cx="2392781" cy="381000"/>
          </a:xfrm>
        </p:spPr>
        <p:txBody>
          <a:bodyPr>
            <a:normAutofit/>
          </a:bodyPr>
          <a:lstStyle/>
          <a:p>
            <a:pPr lvl="0"/>
            <a:r>
              <a:rPr lang="en-ZA" sz="1600" dirty="0" smtClean="0">
                <a:solidFill>
                  <a:srgbClr val="2E73A4"/>
                </a:solidFill>
              </a:rPr>
              <a:t>Hamilton </a:t>
            </a:r>
            <a:r>
              <a:rPr lang="en-ZA" sz="1600" dirty="0" err="1" smtClean="0">
                <a:solidFill>
                  <a:srgbClr val="2E73A4"/>
                </a:solidFill>
              </a:rPr>
              <a:t>Wende</a:t>
            </a:r>
            <a:endParaRPr lang="en-ZA" sz="1600" dirty="0">
              <a:solidFill>
                <a:srgbClr val="2E73A4"/>
              </a:solidFill>
            </a:endParaRPr>
          </a:p>
        </p:txBody>
      </p:sp>
      <p:sp>
        <p:nvSpPr>
          <p:cNvPr id="6" name="Subtitle 2"/>
          <p:cNvSpPr txBox="1">
            <a:spLocks/>
          </p:cNvSpPr>
          <p:nvPr/>
        </p:nvSpPr>
        <p:spPr>
          <a:xfrm>
            <a:off x="246461" y="3365862"/>
            <a:ext cx="1887140" cy="497477"/>
          </a:xfrm>
          <a:prstGeom prst="rect">
            <a:avLst/>
          </a:prstGeom>
        </p:spPr>
        <p:txBody>
          <a:bodyPr vert="horz" lIns="73655" tIns="36827" rIns="73655" bIns="36827" rtlCol="0">
            <a:normAutofit fontScale="77500" lnSpcReduction="20000"/>
          </a:bodyPr>
          <a:lstStyle>
            <a:lvl1pPr marL="0" indent="0" algn="l" defTabSz="736549" rtl="0" eaLnBrk="1" latinLnBrk="0" hangingPunct="1">
              <a:spcBef>
                <a:spcPct val="20000"/>
              </a:spcBef>
              <a:buFont typeface="Arial" pitchFamily="34" charset="0"/>
              <a:buNone/>
              <a:defRPr sz="1200" kern="1200" baseline="0">
                <a:solidFill>
                  <a:schemeClr val="accent6"/>
                </a:solidFill>
                <a:latin typeface="+mn-lt"/>
                <a:ea typeface="+mn-ea"/>
                <a:cs typeface="+mn-cs"/>
              </a:defRPr>
            </a:lvl1pPr>
            <a:lvl2pPr marL="368275"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2pPr>
            <a:lvl3pPr marL="736549"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3pPr>
            <a:lvl4pPr marL="1104824"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473098"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1841373"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2209648"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2577922"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2946197"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en-ZA" sz="1600" dirty="0" smtClean="0">
                <a:solidFill>
                  <a:srgbClr val="2E73A4"/>
                </a:solidFill>
              </a:rPr>
              <a:t>You can hear this story being read aloud here …</a:t>
            </a:r>
            <a:endParaRPr lang="en-ZA" sz="1600" dirty="0">
              <a:solidFill>
                <a:srgbClr val="2E73A4"/>
              </a:solidFill>
            </a:endParaRPr>
          </a:p>
        </p:txBody>
      </p:sp>
      <p:pic>
        <p:nvPicPr>
          <p:cNvPr id="7" name="My Drum Audio Quagg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62151" y="3393620"/>
            <a:ext cx="304800" cy="304800"/>
          </a:xfrm>
          <a:prstGeom prst="rect">
            <a:avLst/>
          </a:prstGeom>
        </p:spPr>
      </p:pic>
      <p:pic>
        <p:nvPicPr>
          <p:cNvPr id="3074" name="Picture 2" descr="H:\Admin\SAIDE\African Storybook\018(3) Story acquisition Webpublishing\Stories\Drum\Quagg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6572" y="1007268"/>
            <a:ext cx="4025043" cy="308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The </a:t>
            </a:r>
            <a:r>
              <a:rPr lang="en-ZA" dirty="0" err="1" smtClean="0"/>
              <a:t>Quagga’s</a:t>
            </a:r>
            <a:r>
              <a:rPr lang="en-ZA" dirty="0" smtClean="0"/>
              <a:t> Secret</a:t>
            </a:r>
            <a:endParaRPr lang="en-ZA" dirty="0"/>
          </a:p>
        </p:txBody>
      </p:sp>
      <p:sp>
        <p:nvSpPr>
          <p:cNvPr id="3" name="Subtitle 2"/>
          <p:cNvSpPr>
            <a:spLocks noGrp="1"/>
          </p:cNvSpPr>
          <p:nvPr>
            <p:ph type="subTitle" idx="1"/>
          </p:nvPr>
        </p:nvSpPr>
        <p:spPr/>
        <p:txBody>
          <a:bodyPr>
            <a:normAutofit fontScale="62500" lnSpcReduction="20000"/>
          </a:bodyPr>
          <a:lstStyle/>
          <a:p>
            <a:r>
              <a:rPr lang="en-ZA" dirty="0" smtClean="0"/>
              <a:t>Hamilton </a:t>
            </a:r>
            <a:r>
              <a:rPr lang="en-ZA" dirty="0" err="1" smtClean="0"/>
              <a:t>Wende</a:t>
            </a:r>
            <a:endParaRPr lang="en-ZA" dirty="0" smtClean="0"/>
          </a:p>
          <a:p>
            <a:r>
              <a:rPr lang="en-ZA" dirty="0" smtClean="0"/>
              <a:t>From: My Drum (Johannesburg, </a:t>
            </a:r>
            <a:r>
              <a:rPr lang="en-ZA" dirty="0" err="1" smtClean="0"/>
              <a:t>Abecedarius</a:t>
            </a:r>
            <a:r>
              <a:rPr lang="en-ZA" dirty="0" smtClean="0"/>
              <a:t> Books, </a:t>
            </a:r>
            <a:r>
              <a:rPr lang="en-ZA" dirty="0" smtClean="0"/>
              <a:t>1988)</a:t>
            </a:r>
            <a:endParaRPr lang="en-ZA" dirty="0"/>
          </a:p>
        </p:txBody>
      </p:sp>
      <p:sp>
        <p:nvSpPr>
          <p:cNvPr id="4" name="Text Placeholder 3"/>
          <p:cNvSpPr>
            <a:spLocks noGrp="1"/>
          </p:cNvSpPr>
          <p:nvPr>
            <p:ph type="body" sz="quarter" idx="10"/>
          </p:nvPr>
        </p:nvSpPr>
        <p:spPr/>
        <p:txBody>
          <a:bodyPr>
            <a:normAutofit/>
          </a:bodyPr>
          <a:lstStyle/>
          <a:p>
            <a:r>
              <a:rPr lang="en-ZA" sz="1000" dirty="0" err="1" smtClean="0"/>
              <a:t>Daniella</a:t>
            </a:r>
            <a:r>
              <a:rPr lang="en-ZA" sz="1000" dirty="0" smtClean="0"/>
              <a:t> </a:t>
            </a:r>
            <a:r>
              <a:rPr lang="en-ZA" sz="1000" dirty="0" err="1" smtClean="0"/>
              <a:t>Orkin</a:t>
            </a:r>
            <a:endParaRPr lang="en-ZA" sz="1000" dirty="0"/>
          </a:p>
        </p:txBody>
      </p:sp>
      <p:sp>
        <p:nvSpPr>
          <p:cNvPr id="5" name="Rectangle 4"/>
          <p:cNvSpPr/>
          <p:nvPr/>
        </p:nvSpPr>
        <p:spPr>
          <a:xfrm>
            <a:off x="493133" y="4191144"/>
            <a:ext cx="2465740" cy="261610"/>
          </a:xfrm>
          <a:prstGeom prst="rect">
            <a:avLst/>
          </a:prstGeom>
        </p:spPr>
        <p:txBody>
          <a:bodyPr wrap="none">
            <a:spAutoFit/>
          </a:bodyPr>
          <a:lstStyle/>
          <a:p>
            <a:r>
              <a:rPr lang="en-ZA" sz="1100" dirty="0"/>
              <a:t>© </a:t>
            </a:r>
            <a:r>
              <a:rPr lang="en-ZA" sz="1100" dirty="0" err="1"/>
              <a:t>Meyerowitz</a:t>
            </a:r>
            <a:r>
              <a:rPr lang="en-ZA" sz="1100" dirty="0"/>
              <a:t> B, </a:t>
            </a:r>
            <a:r>
              <a:rPr lang="en-ZA" sz="1100" dirty="0" err="1"/>
              <a:t>Copans</a:t>
            </a:r>
            <a:r>
              <a:rPr lang="en-ZA" sz="1100" dirty="0"/>
              <a:t> J, and Welch T</a:t>
            </a:r>
          </a:p>
        </p:txBody>
      </p:sp>
      <p:sp>
        <p:nvSpPr>
          <p:cNvPr id="6" name="Rectangle 5"/>
          <p:cNvSpPr/>
          <p:nvPr/>
        </p:nvSpPr>
        <p:spPr>
          <a:xfrm>
            <a:off x="468086" y="2895600"/>
            <a:ext cx="3102428"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155" y="525289"/>
            <a:ext cx="3328116" cy="255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420" y="3731471"/>
            <a:ext cx="782320" cy="27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08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4350" y="867651"/>
            <a:ext cx="6492240" cy="3590049"/>
          </a:xfrm>
        </p:spPr>
        <p:txBody>
          <a:bodyPr>
            <a:normAutofit lnSpcReduction="10000"/>
          </a:bodyPr>
          <a:lstStyle/>
          <a:p>
            <a:r>
              <a:rPr lang="en-ZA" sz="1700" dirty="0">
                <a:latin typeface="Century Gothic" pitchFamily="34" charset="0"/>
              </a:rPr>
              <a:t>Not so very long ago, there lived an animal called the </a:t>
            </a:r>
            <a:r>
              <a:rPr lang="en-ZA" sz="1700" dirty="0" err="1">
                <a:latin typeface="Century Gothic" pitchFamily="34" charset="0"/>
              </a:rPr>
              <a:t>Quagga</a:t>
            </a:r>
            <a:r>
              <a:rPr lang="en-ZA" sz="1700" dirty="0">
                <a:latin typeface="Century Gothic" pitchFamily="34" charset="0"/>
              </a:rPr>
              <a:t>. The </a:t>
            </a:r>
            <a:r>
              <a:rPr lang="en-ZA" sz="1700" dirty="0" err="1">
                <a:latin typeface="Century Gothic" pitchFamily="34" charset="0"/>
              </a:rPr>
              <a:t>Quagga</a:t>
            </a:r>
            <a:r>
              <a:rPr lang="en-ZA" sz="1700" dirty="0">
                <a:latin typeface="Century Gothic" pitchFamily="34" charset="0"/>
              </a:rPr>
              <a:t> was half- zebra and half-horse. It had stripes on its head and neck, but the rest of its body was a light chestnut colour. In the old days, </a:t>
            </a:r>
            <a:r>
              <a:rPr lang="en-ZA" sz="1700" dirty="0" err="1">
                <a:latin typeface="Century Gothic" pitchFamily="34" charset="0"/>
              </a:rPr>
              <a:t>Quaggas</a:t>
            </a:r>
            <a:r>
              <a:rPr lang="en-ZA" sz="1700" dirty="0">
                <a:latin typeface="Century Gothic" pitchFamily="34" charset="0"/>
              </a:rPr>
              <a:t> would gallop all across the veld from the Tugela river to Griqualand and beyond. The </a:t>
            </a:r>
            <a:r>
              <a:rPr lang="en-ZA" sz="1700" dirty="0" err="1">
                <a:latin typeface="Century Gothic" pitchFamily="34" charset="0"/>
              </a:rPr>
              <a:t>Quagga</a:t>
            </a:r>
            <a:r>
              <a:rPr lang="en-ZA" sz="1700" dirty="0">
                <a:latin typeface="Century Gothic" pitchFamily="34" charset="0"/>
              </a:rPr>
              <a:t> had his own special secret of happiness, and other animals would often ask the </a:t>
            </a:r>
            <a:r>
              <a:rPr lang="en-ZA" sz="1700" dirty="0" err="1">
                <a:latin typeface="Century Gothic" pitchFamily="34" charset="0"/>
              </a:rPr>
              <a:t>Quagga</a:t>
            </a:r>
            <a:r>
              <a:rPr lang="en-ZA" sz="1700" dirty="0">
                <a:latin typeface="Century Gothic" pitchFamily="34" charset="0"/>
              </a:rPr>
              <a:t> for his secret. When this happened, he smiled: </a:t>
            </a:r>
            <a:endParaRPr lang="en-ZA" sz="1700" dirty="0" smtClean="0">
              <a:latin typeface="Century Gothic" pitchFamily="34" charset="0"/>
            </a:endParaRPr>
          </a:p>
          <a:p>
            <a:endParaRPr lang="en-ZA" sz="1700" dirty="0" smtClean="0">
              <a:latin typeface="Century Gothic" pitchFamily="34" charset="0"/>
            </a:endParaRPr>
          </a:p>
          <a:p>
            <a:r>
              <a:rPr lang="en-ZA" sz="1700" dirty="0" smtClean="0">
                <a:latin typeface="Century Gothic" pitchFamily="34" charset="0"/>
              </a:rPr>
              <a:t>“</a:t>
            </a:r>
            <a:r>
              <a:rPr lang="en-ZA" sz="1700" dirty="0">
                <a:latin typeface="Century Gothic" pitchFamily="34" charset="0"/>
              </a:rPr>
              <a:t>Will you also tell me the secret of your happiness”? he would ask. But the other animals didn’t know what to say. And the </a:t>
            </a:r>
            <a:r>
              <a:rPr lang="en-ZA" sz="1700" dirty="0" err="1">
                <a:latin typeface="Century Gothic" pitchFamily="34" charset="0"/>
              </a:rPr>
              <a:t>Quagga</a:t>
            </a:r>
            <a:r>
              <a:rPr lang="en-ZA" sz="1700" dirty="0">
                <a:latin typeface="Century Gothic" pitchFamily="34" charset="0"/>
              </a:rPr>
              <a:t> became very quiet because he knew that secrets must always be shared – they must never just be given away</a:t>
            </a:r>
            <a:r>
              <a:rPr lang="en-ZA" sz="1700" dirty="0" smtClean="0">
                <a:latin typeface="Century Gothic" pitchFamily="34" charset="0"/>
              </a:rPr>
              <a:t>.</a:t>
            </a:r>
            <a:endParaRPr lang="en-ZA" sz="1700" dirty="0">
              <a:latin typeface="Century Gothic" pitchFamily="34" charset="0"/>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2</a:t>
            </a:fld>
            <a:endParaRPr lang="en-ZA" dirty="0"/>
          </a:p>
        </p:txBody>
      </p:sp>
    </p:spTree>
    <p:extLst>
      <p:ext uri="{BB962C8B-B14F-4D97-AF65-F5344CB8AC3E}">
        <p14:creationId xmlns:p14="http://schemas.microsoft.com/office/powerpoint/2010/main" val="1465358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639" y="804353"/>
            <a:ext cx="6480811" cy="3664777"/>
          </a:xfrm>
        </p:spPr>
        <p:txBody>
          <a:bodyPr>
            <a:normAutofit lnSpcReduction="10000"/>
          </a:bodyPr>
          <a:lstStyle/>
          <a:p>
            <a:r>
              <a:rPr lang="en-ZA" sz="1700" dirty="0">
                <a:latin typeface="Century Gothic" pitchFamily="34" charset="0"/>
              </a:rPr>
              <a:t>One day, the </a:t>
            </a:r>
            <a:r>
              <a:rPr lang="en-ZA" sz="1700" dirty="0" err="1">
                <a:latin typeface="Century Gothic" pitchFamily="34" charset="0"/>
              </a:rPr>
              <a:t>Quagga</a:t>
            </a:r>
            <a:r>
              <a:rPr lang="en-ZA" sz="1700" dirty="0">
                <a:latin typeface="Century Gothic" pitchFamily="34" charset="0"/>
              </a:rPr>
              <a:t> came across a man called Dai-</a:t>
            </a:r>
            <a:r>
              <a:rPr lang="en-ZA" sz="1700" dirty="0" err="1">
                <a:latin typeface="Century Gothic" pitchFamily="34" charset="0"/>
              </a:rPr>
              <a:t>Kwain</a:t>
            </a:r>
            <a:r>
              <a:rPr lang="en-ZA" sz="1700" dirty="0">
                <a:latin typeface="Century Gothic" pitchFamily="34" charset="0"/>
              </a:rPr>
              <a:t>. The </a:t>
            </a:r>
            <a:r>
              <a:rPr lang="en-ZA" sz="1700" dirty="0" err="1">
                <a:latin typeface="Century Gothic" pitchFamily="34" charset="0"/>
              </a:rPr>
              <a:t>Quagga</a:t>
            </a:r>
            <a:r>
              <a:rPr lang="en-ZA" sz="1700" dirty="0">
                <a:latin typeface="Century Gothic" pitchFamily="34" charset="0"/>
              </a:rPr>
              <a:t> had never seen such a strange creature before, standing on two legs like an ostrich, but without any feathers! And the man had never seen such an odd-looking horse. But the two liked each other immediately and soon became good friends. They often used to roam the veld together with the herd to which the </a:t>
            </a:r>
            <a:r>
              <a:rPr lang="en-ZA" sz="1700" dirty="0" err="1">
                <a:latin typeface="Century Gothic" pitchFamily="34" charset="0"/>
              </a:rPr>
              <a:t>Quagga</a:t>
            </a:r>
            <a:r>
              <a:rPr lang="en-ZA" sz="1700" dirty="0">
                <a:latin typeface="Century Gothic" pitchFamily="34" charset="0"/>
              </a:rPr>
              <a:t> belonged</a:t>
            </a:r>
            <a:r>
              <a:rPr lang="en-ZA" sz="1700" dirty="0" smtClean="0">
                <a:latin typeface="Century Gothic" pitchFamily="34" charset="0"/>
              </a:rPr>
              <a:t>.</a:t>
            </a:r>
          </a:p>
          <a:p>
            <a:endParaRPr lang="en-ZA" sz="1700" dirty="0">
              <a:latin typeface="Century Gothic" pitchFamily="34" charset="0"/>
            </a:endParaRPr>
          </a:p>
          <a:p>
            <a:r>
              <a:rPr lang="en-ZA" sz="1700" dirty="0">
                <a:latin typeface="Century Gothic" pitchFamily="34" charset="0"/>
              </a:rPr>
              <a:t>One day in the veld the </a:t>
            </a:r>
            <a:r>
              <a:rPr lang="en-ZA" sz="1700" dirty="0" err="1">
                <a:latin typeface="Century Gothic" pitchFamily="34" charset="0"/>
              </a:rPr>
              <a:t>Quagga</a:t>
            </a:r>
            <a:r>
              <a:rPr lang="en-ZA" sz="1700" dirty="0">
                <a:latin typeface="Century Gothic" pitchFamily="34" charset="0"/>
              </a:rPr>
              <a:t> said, “Dai-</a:t>
            </a:r>
            <a:r>
              <a:rPr lang="en-ZA" sz="1700" dirty="0" err="1">
                <a:latin typeface="Century Gothic" pitchFamily="34" charset="0"/>
              </a:rPr>
              <a:t>Kwain</a:t>
            </a:r>
            <a:r>
              <a:rPr lang="en-ZA" sz="1700" dirty="0">
                <a:latin typeface="Century Gothic" pitchFamily="34" charset="0"/>
              </a:rPr>
              <a:t>, you are so wise and happy. Tell me, what is the secret of your happiness?” “I don’t have a particular secret,” said Dai-</a:t>
            </a:r>
            <a:r>
              <a:rPr lang="en-ZA" sz="1700" dirty="0" err="1">
                <a:latin typeface="Century Gothic" pitchFamily="34" charset="0"/>
              </a:rPr>
              <a:t>Kwain</a:t>
            </a:r>
            <a:r>
              <a:rPr lang="en-ZA" sz="1700" dirty="0">
                <a:latin typeface="Century Gothic" pitchFamily="34" charset="0"/>
              </a:rPr>
              <a:t>. “I am just me.” The </a:t>
            </a:r>
            <a:r>
              <a:rPr lang="en-ZA" sz="1700" dirty="0" err="1">
                <a:latin typeface="Century Gothic" pitchFamily="34" charset="0"/>
              </a:rPr>
              <a:t>Quagga</a:t>
            </a:r>
            <a:r>
              <a:rPr lang="en-ZA" sz="1700" dirty="0">
                <a:latin typeface="Century Gothic" pitchFamily="34" charset="0"/>
              </a:rPr>
              <a:t> looked very puzzled when he heard this</a:t>
            </a:r>
            <a:r>
              <a:rPr lang="en-ZA" sz="1700" dirty="0" smtClean="0">
                <a:latin typeface="Century Gothic" pitchFamily="34" charset="0"/>
              </a:rPr>
              <a:t>.</a:t>
            </a:r>
            <a:endParaRPr lang="en-ZA" sz="1700" dirty="0">
              <a:latin typeface="Century Gothic" pitchFamily="34" charset="0"/>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3</a:t>
            </a:fld>
            <a:endParaRPr lang="en-ZA" dirty="0"/>
          </a:p>
        </p:txBody>
      </p:sp>
    </p:spTree>
    <p:extLst>
      <p:ext uri="{BB962C8B-B14F-4D97-AF65-F5344CB8AC3E}">
        <p14:creationId xmlns:p14="http://schemas.microsoft.com/office/powerpoint/2010/main" val="1603926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780" y="1074420"/>
            <a:ext cx="6480810" cy="3394710"/>
          </a:xfrm>
        </p:spPr>
        <p:txBody>
          <a:bodyPr>
            <a:normAutofit/>
          </a:bodyPr>
          <a:lstStyle/>
          <a:p>
            <a:r>
              <a:rPr lang="en-ZA" sz="1600" dirty="0" smtClean="0">
                <a:latin typeface="Century Gothic" pitchFamily="34" charset="0"/>
              </a:rPr>
              <a:t>“</a:t>
            </a:r>
            <a:r>
              <a:rPr lang="en-ZA" sz="1600" dirty="0">
                <a:latin typeface="Century Gothic" pitchFamily="34" charset="0"/>
              </a:rPr>
              <a:t>It’s easy, </a:t>
            </a:r>
            <a:r>
              <a:rPr lang="en-ZA" sz="1600" dirty="0" err="1">
                <a:latin typeface="Century Gothic" pitchFamily="34" charset="0"/>
              </a:rPr>
              <a:t>Quagga</a:t>
            </a:r>
            <a:r>
              <a:rPr lang="en-ZA" sz="1600" dirty="0">
                <a:latin typeface="Century Gothic" pitchFamily="34" charset="0"/>
              </a:rPr>
              <a:t>,” said Dai-</a:t>
            </a:r>
            <a:r>
              <a:rPr lang="en-ZA" sz="1600" dirty="0" err="1">
                <a:latin typeface="Century Gothic" pitchFamily="34" charset="0"/>
              </a:rPr>
              <a:t>Kwain</a:t>
            </a:r>
            <a:r>
              <a:rPr lang="en-ZA" sz="1600" dirty="0">
                <a:latin typeface="Century Gothic" pitchFamily="34" charset="0"/>
              </a:rPr>
              <a:t>. “I have a secret of happiness, but I thought it was plain to see. My secret lies in the song of the earth; in the dance of the sun and in the whisper of the stars at night. My secret is spoken in every moment that exists, and all those who have ears can hear it.” “Dai-</a:t>
            </a:r>
            <a:r>
              <a:rPr lang="en-ZA" sz="1600" dirty="0" err="1">
                <a:latin typeface="Century Gothic" pitchFamily="34" charset="0"/>
              </a:rPr>
              <a:t>Kwain</a:t>
            </a:r>
            <a:r>
              <a:rPr lang="en-ZA" sz="1600" dirty="0">
                <a:latin typeface="Century Gothic" pitchFamily="34" charset="0"/>
              </a:rPr>
              <a:t>,” the </a:t>
            </a:r>
            <a:r>
              <a:rPr lang="en-ZA" sz="1600" dirty="0" err="1">
                <a:latin typeface="Century Gothic" pitchFamily="34" charset="0"/>
              </a:rPr>
              <a:t>Quagga</a:t>
            </a:r>
            <a:r>
              <a:rPr lang="en-ZA" sz="1600" dirty="0">
                <a:latin typeface="Century Gothic" pitchFamily="34" charset="0"/>
              </a:rPr>
              <a:t> said. “At last, I am truly happy. I have found someone who understands his own life. Now I can share the secret of my happiness with you</a:t>
            </a:r>
            <a:r>
              <a:rPr lang="en-ZA" sz="1600" dirty="0" smtClean="0">
                <a:latin typeface="Century Gothic" pitchFamily="34" charset="0"/>
              </a:rPr>
              <a:t>.”</a:t>
            </a:r>
          </a:p>
          <a:p>
            <a:r>
              <a:rPr lang="en-ZA" sz="1600" dirty="0" smtClean="0">
                <a:latin typeface="Century Gothic" pitchFamily="34" charset="0"/>
              </a:rPr>
              <a:t>The </a:t>
            </a:r>
            <a:r>
              <a:rPr lang="en-ZA" sz="1600" dirty="0" err="1">
                <a:latin typeface="Century Gothic" pitchFamily="34" charset="0"/>
              </a:rPr>
              <a:t>Quagga</a:t>
            </a:r>
            <a:r>
              <a:rPr lang="en-ZA" sz="1600" dirty="0">
                <a:latin typeface="Century Gothic" pitchFamily="34" charset="0"/>
              </a:rPr>
              <a:t> bent his head forward to tell Dai-</a:t>
            </a:r>
            <a:r>
              <a:rPr lang="en-ZA" sz="1600" dirty="0" err="1">
                <a:latin typeface="Century Gothic" pitchFamily="34" charset="0"/>
              </a:rPr>
              <a:t>Kwain</a:t>
            </a:r>
            <a:r>
              <a:rPr lang="en-ZA" sz="1600" dirty="0">
                <a:latin typeface="Century Gothic" pitchFamily="34" charset="0"/>
              </a:rPr>
              <a:t> his secret</a:t>
            </a:r>
            <a:r>
              <a:rPr lang="en-ZA" sz="1600" dirty="0" smtClean="0">
                <a:latin typeface="Century Gothic" pitchFamily="34" charset="0"/>
              </a:rPr>
              <a:t>…</a:t>
            </a:r>
          </a:p>
          <a:p>
            <a:endParaRPr lang="en-ZA" sz="1600" dirty="0">
              <a:latin typeface="Century Gothic" pitchFamily="34" charset="0"/>
            </a:endParaRPr>
          </a:p>
          <a:p>
            <a:pPr algn="ctr"/>
            <a:r>
              <a:rPr lang="en-ZA" sz="1600" dirty="0" smtClean="0">
                <a:latin typeface="Century Gothic" pitchFamily="34" charset="0"/>
              </a:rPr>
              <a:t>BAM!!</a:t>
            </a:r>
            <a:endParaRPr lang="en-ZA" sz="1600" dirty="0">
              <a:latin typeface="Century Gothic" pitchFamily="34" charset="0"/>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4</a:t>
            </a:fld>
            <a:endParaRPr lang="en-ZA" dirty="0"/>
          </a:p>
        </p:txBody>
      </p:sp>
    </p:spTree>
    <p:extLst>
      <p:ext uri="{BB962C8B-B14F-4D97-AF65-F5344CB8AC3E}">
        <p14:creationId xmlns:p14="http://schemas.microsoft.com/office/powerpoint/2010/main" val="1019432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640" y="476372"/>
            <a:ext cx="6490113" cy="4201953"/>
          </a:xfrm>
        </p:spPr>
        <p:txBody>
          <a:bodyPr>
            <a:normAutofit/>
          </a:bodyPr>
          <a:lstStyle/>
          <a:p>
            <a:r>
              <a:rPr lang="en-ZA" sz="1600" dirty="0">
                <a:latin typeface="Century Gothic" pitchFamily="34" charset="0"/>
              </a:rPr>
              <a:t>There was a huge noise like the sky falling in. The </a:t>
            </a:r>
            <a:r>
              <a:rPr lang="en-ZA" sz="1600" dirty="0" err="1">
                <a:latin typeface="Century Gothic" pitchFamily="34" charset="0"/>
              </a:rPr>
              <a:t>Quagga’s</a:t>
            </a:r>
            <a:r>
              <a:rPr lang="en-ZA" sz="1600" dirty="0">
                <a:latin typeface="Century Gothic" pitchFamily="34" charset="0"/>
              </a:rPr>
              <a:t> mate standing just next to the </a:t>
            </a:r>
            <a:r>
              <a:rPr lang="en-ZA" sz="1600" dirty="0" err="1">
                <a:latin typeface="Century Gothic" pitchFamily="34" charset="0"/>
              </a:rPr>
              <a:t>Quagga</a:t>
            </a:r>
            <a:r>
              <a:rPr lang="en-ZA" sz="1600" dirty="0">
                <a:latin typeface="Century Gothic" pitchFamily="34" charset="0"/>
              </a:rPr>
              <a:t> fell down dead, blood pouring from her neck. Dai-</a:t>
            </a:r>
            <a:r>
              <a:rPr lang="en-ZA" sz="1600" dirty="0" err="1">
                <a:latin typeface="Century Gothic" pitchFamily="34" charset="0"/>
              </a:rPr>
              <a:t>Kwain</a:t>
            </a:r>
            <a:r>
              <a:rPr lang="en-ZA" sz="1600" dirty="0">
                <a:latin typeface="Century Gothic" pitchFamily="34" charset="0"/>
              </a:rPr>
              <a:t> was terrified, and he ran into the hills to hide from the loud noise that had killed the </a:t>
            </a:r>
            <a:r>
              <a:rPr lang="en-ZA" sz="1600" dirty="0" err="1">
                <a:latin typeface="Century Gothic" pitchFamily="34" charset="0"/>
              </a:rPr>
              <a:t>Quagga’s</a:t>
            </a:r>
            <a:r>
              <a:rPr lang="en-ZA" sz="1600" dirty="0">
                <a:latin typeface="Century Gothic" pitchFamily="34" charset="0"/>
              </a:rPr>
              <a:t> mate. Everywhere he went, it was the same. Men with guns were shooting </a:t>
            </a:r>
            <a:r>
              <a:rPr lang="en-ZA" sz="1600" dirty="0" err="1">
                <a:latin typeface="Century Gothic" pitchFamily="34" charset="0"/>
              </a:rPr>
              <a:t>Quaggas</a:t>
            </a:r>
            <a:r>
              <a:rPr lang="en-ZA" sz="1600" dirty="0">
                <a:latin typeface="Century Gothic" pitchFamily="34" charset="0"/>
              </a:rPr>
              <a:t>. The </a:t>
            </a:r>
            <a:r>
              <a:rPr lang="en-ZA" sz="1600" dirty="0" err="1">
                <a:latin typeface="Century Gothic" pitchFamily="34" charset="0"/>
              </a:rPr>
              <a:t>Quaggas</a:t>
            </a:r>
            <a:r>
              <a:rPr lang="en-ZA" sz="1600" dirty="0">
                <a:latin typeface="Century Gothic" pitchFamily="34" charset="0"/>
              </a:rPr>
              <a:t> were chased and shot until there were no more left in all of Africa</a:t>
            </a:r>
            <a:r>
              <a:rPr lang="en-ZA" sz="1600" dirty="0" smtClean="0">
                <a:latin typeface="Century Gothic" pitchFamily="34" charset="0"/>
              </a:rPr>
              <a:t>.</a:t>
            </a:r>
          </a:p>
          <a:p>
            <a:endParaRPr lang="en-ZA" sz="1600" dirty="0" smtClean="0">
              <a:latin typeface="Century Gothic" pitchFamily="34" charset="0"/>
            </a:endParaRPr>
          </a:p>
          <a:p>
            <a:r>
              <a:rPr lang="en-ZA" sz="1600" dirty="0">
                <a:latin typeface="Century Gothic" pitchFamily="34" charset="0"/>
              </a:rPr>
              <a:t>Many years passed and no one saw another </a:t>
            </a:r>
            <a:r>
              <a:rPr lang="en-ZA" sz="1600" dirty="0" err="1">
                <a:latin typeface="Century Gothic" pitchFamily="34" charset="0"/>
              </a:rPr>
              <a:t>Quagga</a:t>
            </a:r>
            <a:r>
              <a:rPr lang="en-ZA" sz="1600" dirty="0">
                <a:latin typeface="Century Gothic" pitchFamily="34" charset="0"/>
              </a:rPr>
              <a:t> alive. Then there came a </a:t>
            </a:r>
            <a:r>
              <a:rPr lang="en-ZA" sz="1600" dirty="0" err="1">
                <a:latin typeface="Century Gothic" pitchFamily="34" charset="0"/>
              </a:rPr>
              <a:t>runour</a:t>
            </a:r>
            <a:r>
              <a:rPr lang="en-ZA" sz="1600" dirty="0">
                <a:latin typeface="Century Gothic" pitchFamily="34" charset="0"/>
              </a:rPr>
              <a:t> that deep in the </a:t>
            </a:r>
            <a:r>
              <a:rPr lang="en-ZA" sz="1600" dirty="0" err="1">
                <a:latin typeface="Century Gothic" pitchFamily="34" charset="0"/>
              </a:rPr>
              <a:t>Kaokoveld</a:t>
            </a:r>
            <a:r>
              <a:rPr lang="en-ZA" sz="1600" dirty="0">
                <a:latin typeface="Century Gothic" pitchFamily="34" charset="0"/>
              </a:rPr>
              <a:t>, beyond where the </a:t>
            </a:r>
            <a:r>
              <a:rPr lang="en-ZA" sz="1600" dirty="0" err="1">
                <a:latin typeface="Century Gothic" pitchFamily="34" charset="0"/>
              </a:rPr>
              <a:t>welwitschia</a:t>
            </a:r>
            <a:r>
              <a:rPr lang="en-ZA" sz="1600" dirty="0">
                <a:latin typeface="Century Gothic" pitchFamily="34" charset="0"/>
              </a:rPr>
              <a:t> plants grew, there was one old </a:t>
            </a:r>
            <a:r>
              <a:rPr lang="en-ZA" sz="1600" dirty="0" err="1">
                <a:latin typeface="Century Gothic" pitchFamily="34" charset="0"/>
              </a:rPr>
              <a:t>Quagga</a:t>
            </a:r>
            <a:r>
              <a:rPr lang="en-ZA" sz="1600" dirty="0">
                <a:latin typeface="Century Gothic" pitchFamily="34" charset="0"/>
              </a:rPr>
              <a:t> left alive. Dai-</a:t>
            </a:r>
            <a:r>
              <a:rPr lang="en-ZA" sz="1600" dirty="0" err="1">
                <a:latin typeface="Century Gothic" pitchFamily="34" charset="0"/>
              </a:rPr>
              <a:t>Kwain</a:t>
            </a:r>
            <a:r>
              <a:rPr lang="en-ZA" sz="1600" dirty="0">
                <a:latin typeface="Century Gothic" pitchFamily="34" charset="0"/>
              </a:rPr>
              <a:t> was now old too, but he began to hope that it was his friend. And so he set out to see if he could find him. What Dai-</a:t>
            </a:r>
            <a:r>
              <a:rPr lang="en-ZA" sz="1600" dirty="0" err="1">
                <a:latin typeface="Century Gothic" pitchFamily="34" charset="0"/>
              </a:rPr>
              <a:t>Kwain</a:t>
            </a:r>
            <a:r>
              <a:rPr lang="en-ZA" sz="1600" dirty="0">
                <a:latin typeface="Century Gothic" pitchFamily="34" charset="0"/>
              </a:rPr>
              <a:t> didn’t know, was that a hunter was following him, hoping to find the last living </a:t>
            </a:r>
            <a:r>
              <a:rPr lang="en-ZA" sz="1600" dirty="0" err="1">
                <a:latin typeface="Century Gothic" pitchFamily="34" charset="0"/>
              </a:rPr>
              <a:t>Quagga</a:t>
            </a:r>
            <a:r>
              <a:rPr lang="en-ZA" sz="1600" dirty="0">
                <a:latin typeface="Century Gothic" pitchFamily="34" charset="0"/>
              </a:rPr>
              <a:t>, and to bring his skin back in triumph.</a:t>
            </a:r>
          </a:p>
        </p:txBody>
      </p:sp>
      <p:sp>
        <p:nvSpPr>
          <p:cNvPr id="3" name="Slide Number Placeholder 2"/>
          <p:cNvSpPr>
            <a:spLocks noGrp="1"/>
          </p:cNvSpPr>
          <p:nvPr>
            <p:ph type="sldNum" sz="quarter" idx="12"/>
          </p:nvPr>
        </p:nvSpPr>
        <p:spPr/>
        <p:txBody>
          <a:bodyPr/>
          <a:lstStyle/>
          <a:p>
            <a:fld id="{5BE3AC4B-F37E-4F81-8388-BF1F5D7BD590}" type="slidenum">
              <a:rPr lang="en-ZA" smtClean="0"/>
              <a:pPr/>
              <a:t>5</a:t>
            </a:fld>
            <a:endParaRPr lang="en-ZA" dirty="0"/>
          </a:p>
        </p:txBody>
      </p:sp>
    </p:spTree>
    <p:extLst>
      <p:ext uri="{BB962C8B-B14F-4D97-AF65-F5344CB8AC3E}">
        <p14:creationId xmlns:p14="http://schemas.microsoft.com/office/powerpoint/2010/main" val="177657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7210" y="414671"/>
            <a:ext cx="6492240" cy="4054459"/>
          </a:xfrm>
        </p:spPr>
        <p:txBody>
          <a:bodyPr>
            <a:normAutofit fontScale="92500" lnSpcReduction="10000"/>
          </a:bodyPr>
          <a:lstStyle/>
          <a:p>
            <a:r>
              <a:rPr lang="en-ZA" sz="1700" dirty="0">
                <a:latin typeface="Century Gothic" pitchFamily="34" charset="0"/>
              </a:rPr>
              <a:t>Sure enough, one day when </a:t>
            </a:r>
            <a:r>
              <a:rPr lang="en-ZA" sz="1700" dirty="0" smtClean="0">
                <a:latin typeface="Century Gothic" pitchFamily="34" charset="0"/>
              </a:rPr>
              <a:t>Dai-</a:t>
            </a:r>
            <a:r>
              <a:rPr lang="en-ZA" sz="1700" dirty="0" err="1">
                <a:latin typeface="Century Gothic" pitchFamily="34" charset="0"/>
              </a:rPr>
              <a:t>K</a:t>
            </a:r>
            <a:r>
              <a:rPr lang="en-ZA" sz="1700" dirty="0" err="1" smtClean="0">
                <a:latin typeface="Century Gothic" pitchFamily="34" charset="0"/>
              </a:rPr>
              <a:t>wain</a:t>
            </a:r>
            <a:r>
              <a:rPr lang="en-ZA" sz="1700" dirty="0" smtClean="0">
                <a:latin typeface="Century Gothic" pitchFamily="34" charset="0"/>
              </a:rPr>
              <a:t> </a:t>
            </a:r>
            <a:r>
              <a:rPr lang="en-ZA" sz="1700" dirty="0">
                <a:latin typeface="Century Gothic" pitchFamily="34" charset="0"/>
              </a:rPr>
              <a:t>was looking for water in a donga, he found his old friend. The </a:t>
            </a:r>
            <a:r>
              <a:rPr lang="en-ZA" sz="1700" dirty="0" err="1">
                <a:latin typeface="Century Gothic" pitchFamily="34" charset="0"/>
              </a:rPr>
              <a:t>Quagga</a:t>
            </a:r>
            <a:r>
              <a:rPr lang="en-ZA" sz="1700" dirty="0">
                <a:latin typeface="Century Gothic" pitchFamily="34" charset="0"/>
              </a:rPr>
              <a:t> was all alone, except for a cloud of mosquitoes that flew around his head to keep him company</a:t>
            </a:r>
            <a:r>
              <a:rPr lang="en-ZA" sz="1700" dirty="0" smtClean="0">
                <a:latin typeface="Century Gothic" pitchFamily="34" charset="0"/>
              </a:rPr>
              <a:t>.</a:t>
            </a:r>
          </a:p>
          <a:p>
            <a:endParaRPr lang="en-ZA" sz="1600" dirty="0">
              <a:latin typeface="Century Gothic" pitchFamily="34" charset="0"/>
            </a:endParaRPr>
          </a:p>
          <a:p>
            <a:r>
              <a:rPr lang="en-ZA" sz="1700" dirty="0">
                <a:latin typeface="Century Gothic" pitchFamily="34" charset="0"/>
              </a:rPr>
              <a:t>“It’s been a long time, my </a:t>
            </a:r>
            <a:r>
              <a:rPr lang="en-ZA" sz="1700" dirty="0" smtClean="0">
                <a:latin typeface="Century Gothic" pitchFamily="34" charset="0"/>
              </a:rPr>
              <a:t>friend,” said </a:t>
            </a:r>
            <a:r>
              <a:rPr lang="en-ZA" sz="1700" dirty="0">
                <a:latin typeface="Century Gothic" pitchFamily="34" charset="0"/>
              </a:rPr>
              <a:t>the </a:t>
            </a:r>
            <a:r>
              <a:rPr lang="en-ZA" sz="1700" dirty="0" err="1">
                <a:latin typeface="Century Gothic" pitchFamily="34" charset="0"/>
              </a:rPr>
              <a:t>Quagga</a:t>
            </a:r>
            <a:r>
              <a:rPr lang="en-ZA" sz="1700" dirty="0">
                <a:latin typeface="Century Gothic" pitchFamily="34" charset="0"/>
              </a:rPr>
              <a:t>.</a:t>
            </a:r>
          </a:p>
          <a:p>
            <a:r>
              <a:rPr lang="en-ZA" sz="1700" dirty="0">
                <a:latin typeface="Century Gothic" pitchFamily="34" charset="0"/>
              </a:rPr>
              <a:t>“It has indeed, “said Dai-</a:t>
            </a:r>
            <a:r>
              <a:rPr lang="en-ZA" sz="1700" dirty="0" err="1">
                <a:latin typeface="Century Gothic" pitchFamily="34" charset="0"/>
              </a:rPr>
              <a:t>Kwain</a:t>
            </a:r>
            <a:r>
              <a:rPr lang="en-ZA" sz="1700" dirty="0" smtClean="0">
                <a:latin typeface="Century Gothic" pitchFamily="34" charset="0"/>
              </a:rPr>
              <a:t>.</a:t>
            </a:r>
          </a:p>
          <a:p>
            <a:endParaRPr lang="en-ZA" sz="1600" dirty="0">
              <a:latin typeface="Century Gothic" pitchFamily="34" charset="0"/>
            </a:endParaRPr>
          </a:p>
          <a:p>
            <a:r>
              <a:rPr lang="en-ZA" sz="1700" dirty="0">
                <a:latin typeface="Century Gothic" pitchFamily="34" charset="0"/>
              </a:rPr>
              <a:t>Neither of them heard the hunter creeping up from behind</a:t>
            </a:r>
            <a:r>
              <a:rPr lang="en-ZA" sz="1700" dirty="0" smtClean="0">
                <a:latin typeface="Century Gothic" pitchFamily="34" charset="0"/>
              </a:rPr>
              <a:t>.</a:t>
            </a:r>
          </a:p>
          <a:p>
            <a:endParaRPr lang="en-ZA" sz="1600" dirty="0">
              <a:latin typeface="Century Gothic" pitchFamily="34" charset="0"/>
            </a:endParaRPr>
          </a:p>
          <a:p>
            <a:r>
              <a:rPr lang="en-ZA" sz="1700" dirty="0">
                <a:latin typeface="Century Gothic" pitchFamily="34" charset="0"/>
              </a:rPr>
              <a:t>“You have waited so long to hear my secret,” said the </a:t>
            </a:r>
            <a:r>
              <a:rPr lang="en-ZA" sz="1700" dirty="0" err="1">
                <a:latin typeface="Century Gothic" pitchFamily="34" charset="0"/>
              </a:rPr>
              <a:t>Quagga</a:t>
            </a:r>
            <a:r>
              <a:rPr lang="en-ZA" sz="1700" dirty="0">
                <a:latin typeface="Century Gothic" pitchFamily="34" charset="0"/>
              </a:rPr>
              <a:t>. “Where shall I begin?”</a:t>
            </a:r>
          </a:p>
          <a:p>
            <a:r>
              <a:rPr lang="en-ZA" sz="1700" dirty="0">
                <a:latin typeface="Century Gothic" pitchFamily="34" charset="0"/>
              </a:rPr>
              <a:t>The hunter came closer and closer.</a:t>
            </a:r>
          </a:p>
          <a:p>
            <a:r>
              <a:rPr lang="en-ZA" sz="1700" dirty="0">
                <a:latin typeface="Century Gothic" pitchFamily="34" charset="0"/>
              </a:rPr>
              <a:t>“At the very beginning,” said Dai-</a:t>
            </a:r>
            <a:r>
              <a:rPr lang="en-ZA" sz="1700" dirty="0" err="1">
                <a:latin typeface="Century Gothic" pitchFamily="34" charset="0"/>
              </a:rPr>
              <a:t>Kwain</a:t>
            </a:r>
            <a:r>
              <a:rPr lang="en-ZA" sz="1700" dirty="0" smtClean="0">
                <a:latin typeface="Century Gothic" pitchFamily="34" charset="0"/>
              </a:rPr>
              <a:t>.</a:t>
            </a:r>
          </a:p>
          <a:p>
            <a:endParaRPr lang="en-ZA" sz="1600" dirty="0">
              <a:latin typeface="Century Gothic" pitchFamily="34" charset="0"/>
            </a:endParaRPr>
          </a:p>
          <a:p>
            <a:r>
              <a:rPr lang="en-ZA" sz="1700" dirty="0">
                <a:latin typeface="Century Gothic" pitchFamily="34" charset="0"/>
              </a:rPr>
              <a:t>The </a:t>
            </a:r>
            <a:r>
              <a:rPr lang="en-ZA" sz="1700" dirty="0" err="1">
                <a:latin typeface="Century Gothic" pitchFamily="34" charset="0"/>
              </a:rPr>
              <a:t>Quagga</a:t>
            </a:r>
            <a:r>
              <a:rPr lang="en-ZA" sz="1700" dirty="0">
                <a:latin typeface="Century Gothic" pitchFamily="34" charset="0"/>
              </a:rPr>
              <a:t> opened his mouth to speak</a:t>
            </a:r>
            <a:r>
              <a:rPr lang="en-ZA" sz="1700" dirty="0" smtClean="0">
                <a:latin typeface="Century Gothic" pitchFamily="34" charset="0"/>
              </a:rPr>
              <a:t>.</a:t>
            </a:r>
            <a:endParaRPr lang="en-ZA" sz="1700" dirty="0">
              <a:latin typeface="Century Gothic" pitchFamily="34" charset="0"/>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6</a:t>
            </a:fld>
            <a:endParaRPr lang="en-ZA" dirty="0"/>
          </a:p>
        </p:txBody>
      </p:sp>
    </p:spTree>
    <p:extLst>
      <p:ext uri="{BB962C8B-B14F-4D97-AF65-F5344CB8AC3E}">
        <p14:creationId xmlns:p14="http://schemas.microsoft.com/office/powerpoint/2010/main" val="349930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641" y="697231"/>
            <a:ext cx="6480810" cy="3760470"/>
          </a:xfrm>
        </p:spPr>
        <p:txBody>
          <a:bodyPr>
            <a:normAutofit/>
          </a:bodyPr>
          <a:lstStyle/>
          <a:p>
            <a:r>
              <a:rPr lang="en-ZA" sz="1600" dirty="0">
                <a:latin typeface="Century Gothic" pitchFamily="34" charset="0"/>
              </a:rPr>
              <a:t>The hunter fired. Again there was the loud noise. A cloud of mosquitoes flew up from around the </a:t>
            </a:r>
            <a:r>
              <a:rPr lang="en-ZA" sz="1600" dirty="0" err="1">
                <a:latin typeface="Century Gothic" pitchFamily="34" charset="0"/>
              </a:rPr>
              <a:t>Quagga’s</a:t>
            </a:r>
            <a:r>
              <a:rPr lang="en-ZA" sz="1600" dirty="0">
                <a:latin typeface="Century Gothic" pitchFamily="34" charset="0"/>
              </a:rPr>
              <a:t> head. This time Dai-</a:t>
            </a:r>
            <a:r>
              <a:rPr lang="en-ZA" sz="1600" dirty="0" err="1">
                <a:latin typeface="Century Gothic" pitchFamily="34" charset="0"/>
              </a:rPr>
              <a:t>Kwain</a:t>
            </a:r>
            <a:r>
              <a:rPr lang="en-ZA" sz="1600" dirty="0">
                <a:latin typeface="Century Gothic" pitchFamily="34" charset="0"/>
              </a:rPr>
              <a:t> knew what the sound was. He ran down the bank of the donga to his friend’s side. But the hunter’s gun had been too powerful. </a:t>
            </a:r>
            <a:endParaRPr lang="en-ZA" sz="1600" dirty="0" smtClean="0">
              <a:latin typeface="Century Gothic" pitchFamily="34" charset="0"/>
            </a:endParaRPr>
          </a:p>
          <a:p>
            <a:endParaRPr lang="en-ZA" sz="1600" dirty="0" smtClean="0">
              <a:latin typeface="Century Gothic" pitchFamily="34" charset="0"/>
            </a:endParaRPr>
          </a:p>
          <a:p>
            <a:r>
              <a:rPr lang="en-ZA" sz="1600" dirty="0" smtClean="0">
                <a:latin typeface="Century Gothic" pitchFamily="34" charset="0"/>
              </a:rPr>
              <a:t>Dai-</a:t>
            </a:r>
            <a:r>
              <a:rPr lang="en-ZA" sz="1600" dirty="0" err="1" smtClean="0">
                <a:latin typeface="Century Gothic" pitchFamily="34" charset="0"/>
              </a:rPr>
              <a:t>Kwain</a:t>
            </a:r>
            <a:r>
              <a:rPr lang="en-ZA" sz="1600" dirty="0" smtClean="0">
                <a:latin typeface="Century Gothic" pitchFamily="34" charset="0"/>
              </a:rPr>
              <a:t> </a:t>
            </a:r>
            <a:r>
              <a:rPr lang="en-ZA" sz="1600" dirty="0">
                <a:latin typeface="Century Gothic" pitchFamily="34" charset="0"/>
              </a:rPr>
              <a:t>put his ear to the </a:t>
            </a:r>
            <a:r>
              <a:rPr lang="en-ZA" sz="1600" dirty="0" err="1">
                <a:latin typeface="Century Gothic" pitchFamily="34" charset="0"/>
              </a:rPr>
              <a:t>Quagga’s</a:t>
            </a:r>
            <a:r>
              <a:rPr lang="en-ZA" sz="1600" dirty="0">
                <a:latin typeface="Century Gothic" pitchFamily="34" charset="0"/>
              </a:rPr>
              <a:t> mouth, but he could hear only a faint dying whisper. The last </a:t>
            </a:r>
            <a:r>
              <a:rPr lang="en-ZA" sz="1600" dirty="0" err="1">
                <a:latin typeface="Century Gothic" pitchFamily="34" charset="0"/>
              </a:rPr>
              <a:t>Quagga</a:t>
            </a:r>
            <a:r>
              <a:rPr lang="en-ZA" sz="1600" dirty="0">
                <a:latin typeface="Century Gothic" pitchFamily="34" charset="0"/>
              </a:rPr>
              <a:t> had died, and the secret of his happiness was lost forever. Dai-</a:t>
            </a:r>
            <a:r>
              <a:rPr lang="en-ZA" sz="1600" dirty="0" err="1">
                <a:latin typeface="Century Gothic" pitchFamily="34" charset="0"/>
              </a:rPr>
              <a:t>Kwain</a:t>
            </a:r>
            <a:r>
              <a:rPr lang="en-ZA" sz="1600" dirty="0">
                <a:latin typeface="Century Gothic" pitchFamily="34" charset="0"/>
              </a:rPr>
              <a:t> rested his head on his friend’s and cried and cried. The hunter saw what a terrible mistake it had been to kill the last </a:t>
            </a:r>
            <a:r>
              <a:rPr lang="en-ZA" sz="1600" dirty="0" err="1">
                <a:latin typeface="Century Gothic" pitchFamily="34" charset="0"/>
              </a:rPr>
              <a:t>Quagga</a:t>
            </a:r>
            <a:r>
              <a:rPr lang="en-ZA" sz="1600" dirty="0">
                <a:latin typeface="Century Gothic" pitchFamily="34" charset="0"/>
              </a:rPr>
              <a:t>. He wished with all his heart he could undo what he had done, but it was too late</a:t>
            </a:r>
            <a:r>
              <a:rPr lang="en-ZA" sz="1600" dirty="0" smtClean="0">
                <a:latin typeface="Century Gothic" pitchFamily="34" charset="0"/>
              </a:rPr>
              <a:t>.</a:t>
            </a:r>
            <a:endParaRPr lang="en-ZA" sz="1600" dirty="0">
              <a:latin typeface="Century Gothic" pitchFamily="34" charset="0"/>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7</a:t>
            </a:fld>
            <a:endParaRPr lang="en-ZA" dirty="0"/>
          </a:p>
        </p:txBody>
      </p:sp>
    </p:spTree>
    <p:extLst>
      <p:ext uri="{BB962C8B-B14F-4D97-AF65-F5344CB8AC3E}">
        <p14:creationId xmlns:p14="http://schemas.microsoft.com/office/powerpoint/2010/main" val="162703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640" y="446567"/>
            <a:ext cx="6480810" cy="4313974"/>
          </a:xfrm>
        </p:spPr>
        <p:txBody>
          <a:bodyPr>
            <a:normAutofit fontScale="92500" lnSpcReduction="10000"/>
          </a:bodyPr>
          <a:lstStyle/>
          <a:p>
            <a:r>
              <a:rPr lang="en-ZA" sz="1700" dirty="0">
                <a:latin typeface="Century Gothic" pitchFamily="34" charset="0"/>
              </a:rPr>
              <a:t>Through his crying, Dai-</a:t>
            </a:r>
            <a:r>
              <a:rPr lang="en-ZA" sz="1700" dirty="0" err="1">
                <a:latin typeface="Century Gothic" pitchFamily="34" charset="0"/>
              </a:rPr>
              <a:t>Kwain</a:t>
            </a:r>
            <a:r>
              <a:rPr lang="en-ZA" sz="1700" dirty="0">
                <a:latin typeface="Century Gothic" pitchFamily="34" charset="0"/>
              </a:rPr>
              <a:t> heard a tiny humming sound in his ear. It was a single mosquito hovering above him. Angrily, Dai-</a:t>
            </a:r>
            <a:r>
              <a:rPr lang="en-ZA" sz="1700" dirty="0" err="1">
                <a:latin typeface="Century Gothic" pitchFamily="34" charset="0"/>
              </a:rPr>
              <a:t>Kwain</a:t>
            </a:r>
            <a:r>
              <a:rPr lang="en-ZA" sz="1700" dirty="0">
                <a:latin typeface="Century Gothic" pitchFamily="34" charset="0"/>
              </a:rPr>
              <a:t> waved the mosquito away. But the mosquito flew around his hand, and kept humming. Dai-</a:t>
            </a:r>
            <a:r>
              <a:rPr lang="en-ZA" sz="1700" dirty="0" err="1">
                <a:latin typeface="Century Gothic" pitchFamily="34" charset="0"/>
              </a:rPr>
              <a:t>Kwain</a:t>
            </a:r>
            <a:r>
              <a:rPr lang="en-ZA" sz="1700" dirty="0">
                <a:latin typeface="Century Gothic" pitchFamily="34" charset="0"/>
              </a:rPr>
              <a:t> was furious. He put both his hands in the air and was about to swat the mosquito inside them. Suddenly, Dai-</a:t>
            </a:r>
            <a:r>
              <a:rPr lang="en-ZA" sz="1700" dirty="0" err="1">
                <a:latin typeface="Century Gothic" pitchFamily="34" charset="0"/>
              </a:rPr>
              <a:t>Kwain</a:t>
            </a:r>
            <a:r>
              <a:rPr lang="en-ZA" sz="1700" dirty="0">
                <a:latin typeface="Century Gothic" pitchFamily="34" charset="0"/>
              </a:rPr>
              <a:t> understood. That tiny mosquito had not flown away when all the others had. He had heard the </a:t>
            </a:r>
            <a:r>
              <a:rPr lang="en-ZA" sz="1700" dirty="0" err="1">
                <a:latin typeface="Century Gothic" pitchFamily="34" charset="0"/>
              </a:rPr>
              <a:t>Quagga’s</a:t>
            </a:r>
            <a:r>
              <a:rPr lang="en-ZA" sz="1700" dirty="0">
                <a:latin typeface="Century Gothic" pitchFamily="34" charset="0"/>
              </a:rPr>
              <a:t> final words. The mosquito, alone of all the animals in Africa, knew the precious secret of the </a:t>
            </a:r>
            <a:r>
              <a:rPr lang="en-ZA" sz="1700" dirty="0" err="1">
                <a:latin typeface="Century Gothic" pitchFamily="34" charset="0"/>
              </a:rPr>
              <a:t>Quagga’s</a:t>
            </a:r>
            <a:r>
              <a:rPr lang="en-ZA" sz="1700" dirty="0">
                <a:latin typeface="Century Gothic" pitchFamily="34" charset="0"/>
              </a:rPr>
              <a:t> happiness</a:t>
            </a:r>
            <a:r>
              <a:rPr lang="en-ZA" sz="1700" dirty="0" smtClean="0">
                <a:latin typeface="Century Gothic" pitchFamily="34" charset="0"/>
              </a:rPr>
              <a:t>.</a:t>
            </a:r>
          </a:p>
          <a:p>
            <a:endParaRPr lang="en-ZA" sz="1700" dirty="0" smtClean="0">
              <a:latin typeface="Century Gothic" pitchFamily="34" charset="0"/>
            </a:endParaRPr>
          </a:p>
          <a:p>
            <a:r>
              <a:rPr lang="en-ZA" sz="1700" dirty="0">
                <a:latin typeface="Century Gothic" pitchFamily="34" charset="0"/>
              </a:rPr>
              <a:t>Dai-Kwan looked up at the hunter standing on the edge of the donga. “What you have done can never be changed,” said Dai-</a:t>
            </a:r>
            <a:r>
              <a:rPr lang="en-ZA" sz="1700" dirty="0" err="1">
                <a:latin typeface="Century Gothic" pitchFamily="34" charset="0"/>
              </a:rPr>
              <a:t>Kwain</a:t>
            </a:r>
            <a:r>
              <a:rPr lang="en-ZA" sz="1700" dirty="0">
                <a:latin typeface="Century Gothic" pitchFamily="34" charset="0"/>
              </a:rPr>
              <a:t>. “But, from now on, whenever a mosquito wakes you up by buzzing in your ear, do not be angry with him. Listen to him instead. He may be trying to tell you the precious secret of happiness that was lost to us all when the last </a:t>
            </a:r>
            <a:r>
              <a:rPr lang="en-ZA" sz="1700" dirty="0" err="1">
                <a:latin typeface="Century Gothic" pitchFamily="34" charset="0"/>
              </a:rPr>
              <a:t>Quagga</a:t>
            </a:r>
            <a:r>
              <a:rPr lang="en-ZA" sz="1700" dirty="0">
                <a:latin typeface="Century Gothic" pitchFamily="34" charset="0"/>
              </a:rPr>
              <a:t> was killed</a:t>
            </a:r>
            <a:r>
              <a:rPr lang="en-ZA" sz="1700" dirty="0" smtClean="0">
                <a:latin typeface="Century Gothic" pitchFamily="34" charset="0"/>
              </a:rPr>
              <a:t>.”</a:t>
            </a:r>
            <a:endParaRPr lang="en-ZA" sz="1700" dirty="0">
              <a:latin typeface="Century Gothic" pitchFamily="34" charset="0"/>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8</a:t>
            </a:fld>
            <a:endParaRPr lang="en-ZA" dirty="0"/>
          </a:p>
        </p:txBody>
      </p:sp>
    </p:spTree>
    <p:extLst>
      <p:ext uri="{BB962C8B-B14F-4D97-AF65-F5344CB8AC3E}">
        <p14:creationId xmlns:p14="http://schemas.microsoft.com/office/powerpoint/2010/main" val="728104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2858" y="582930"/>
            <a:ext cx="3819453" cy="4034790"/>
          </a:xfrm>
        </p:spPr>
        <p:txBody>
          <a:bodyPr>
            <a:noAutofit/>
          </a:bodyPr>
          <a:lstStyle/>
          <a:p>
            <a:r>
              <a:rPr lang="en-ZA" dirty="0" smtClean="0">
                <a:latin typeface="Century Gothic" pitchFamily="34" charset="0"/>
              </a:rPr>
              <a:t>The </a:t>
            </a:r>
            <a:r>
              <a:rPr lang="en-ZA" dirty="0" err="1">
                <a:latin typeface="Century Gothic" pitchFamily="34" charset="0"/>
              </a:rPr>
              <a:t>Quagga</a:t>
            </a:r>
            <a:r>
              <a:rPr lang="en-ZA" dirty="0">
                <a:latin typeface="Century Gothic" pitchFamily="34" charset="0"/>
              </a:rPr>
              <a:t> was a real animal once. It was actually a cousin of both horse and zebra and its scientific name was </a:t>
            </a:r>
            <a:r>
              <a:rPr lang="en-ZA" dirty="0" err="1">
                <a:latin typeface="Century Gothic" pitchFamily="34" charset="0"/>
              </a:rPr>
              <a:t>Equus</a:t>
            </a:r>
            <a:r>
              <a:rPr lang="en-ZA" dirty="0">
                <a:latin typeface="Century Gothic" pitchFamily="34" charset="0"/>
              </a:rPr>
              <a:t> </a:t>
            </a:r>
            <a:r>
              <a:rPr lang="en-ZA" dirty="0" err="1">
                <a:latin typeface="Century Gothic" pitchFamily="34" charset="0"/>
              </a:rPr>
              <a:t>Quagga</a:t>
            </a:r>
            <a:r>
              <a:rPr lang="en-ZA" dirty="0">
                <a:latin typeface="Century Gothic" pitchFamily="34" charset="0"/>
              </a:rPr>
              <a:t>. </a:t>
            </a:r>
            <a:r>
              <a:rPr lang="en-ZA" dirty="0" err="1">
                <a:latin typeface="Century Gothic" pitchFamily="34" charset="0"/>
              </a:rPr>
              <a:t>Quaggas</a:t>
            </a:r>
            <a:r>
              <a:rPr lang="en-ZA" dirty="0">
                <a:latin typeface="Century Gothic" pitchFamily="34" charset="0"/>
              </a:rPr>
              <a:t> were hunted all over Southern Africa for their meat and </a:t>
            </a:r>
            <a:r>
              <a:rPr lang="en-ZA" dirty="0" smtClean="0">
                <a:latin typeface="Century Gothic" pitchFamily="34" charset="0"/>
              </a:rPr>
              <a:t>skin.</a:t>
            </a:r>
          </a:p>
          <a:p>
            <a:r>
              <a:rPr lang="en-ZA" dirty="0" smtClean="0">
                <a:latin typeface="Century Gothic" pitchFamily="34" charset="0"/>
              </a:rPr>
              <a:t>The </a:t>
            </a:r>
            <a:r>
              <a:rPr lang="en-ZA" dirty="0">
                <a:latin typeface="Century Gothic" pitchFamily="34" charset="0"/>
              </a:rPr>
              <a:t>last </a:t>
            </a:r>
            <a:r>
              <a:rPr lang="en-ZA" dirty="0" err="1">
                <a:latin typeface="Century Gothic" pitchFamily="34" charset="0"/>
              </a:rPr>
              <a:t>Quagga</a:t>
            </a:r>
            <a:r>
              <a:rPr lang="en-ZA" dirty="0">
                <a:latin typeface="Century Gothic" pitchFamily="34" charset="0"/>
              </a:rPr>
              <a:t> was shot in the wild in 1861 near King Williamstown in the Eastern Cape. A very few remained in zoos in Europe but, in the end, the last two remaining </a:t>
            </a:r>
            <a:r>
              <a:rPr lang="en-ZA" dirty="0" err="1">
                <a:latin typeface="Century Gothic" pitchFamily="34" charset="0"/>
              </a:rPr>
              <a:t>Quaggas</a:t>
            </a:r>
            <a:r>
              <a:rPr lang="en-ZA" dirty="0">
                <a:latin typeface="Century Gothic" pitchFamily="34" charset="0"/>
              </a:rPr>
              <a:t> were female and so no attempt could be made to breed </a:t>
            </a:r>
            <a:r>
              <a:rPr lang="en-ZA" dirty="0" smtClean="0">
                <a:latin typeface="Century Gothic" pitchFamily="34" charset="0"/>
              </a:rPr>
              <a:t>them. In </a:t>
            </a:r>
            <a:r>
              <a:rPr lang="en-ZA" dirty="0">
                <a:latin typeface="Century Gothic" pitchFamily="34" charset="0"/>
              </a:rPr>
              <a:t>1883, in the Amsterdam Zoo, the very last </a:t>
            </a:r>
            <a:r>
              <a:rPr lang="en-ZA" dirty="0" err="1">
                <a:latin typeface="Century Gothic" pitchFamily="34" charset="0"/>
              </a:rPr>
              <a:t>Quagga</a:t>
            </a:r>
            <a:r>
              <a:rPr lang="en-ZA" dirty="0">
                <a:latin typeface="Century Gothic" pitchFamily="34" charset="0"/>
              </a:rPr>
              <a:t> </a:t>
            </a:r>
            <a:r>
              <a:rPr lang="en-ZA" dirty="0" smtClean="0">
                <a:latin typeface="Century Gothic" pitchFamily="34" charset="0"/>
              </a:rPr>
              <a:t>died.</a:t>
            </a:r>
          </a:p>
          <a:p>
            <a:r>
              <a:rPr lang="en-ZA" dirty="0" smtClean="0">
                <a:latin typeface="Century Gothic" pitchFamily="34" charset="0"/>
              </a:rPr>
              <a:t>There </a:t>
            </a:r>
            <a:r>
              <a:rPr lang="en-ZA" dirty="0">
                <a:latin typeface="Century Gothic" pitchFamily="34" charset="0"/>
              </a:rPr>
              <a:t>were reports of </a:t>
            </a:r>
            <a:r>
              <a:rPr lang="en-ZA" dirty="0" err="1">
                <a:latin typeface="Century Gothic" pitchFamily="34" charset="0"/>
              </a:rPr>
              <a:t>Quagga</a:t>
            </a:r>
            <a:r>
              <a:rPr lang="en-ZA" dirty="0">
                <a:latin typeface="Century Gothic" pitchFamily="34" charset="0"/>
              </a:rPr>
              <a:t> sightings in the remote </a:t>
            </a:r>
            <a:r>
              <a:rPr lang="en-ZA" dirty="0" err="1">
                <a:latin typeface="Century Gothic" pitchFamily="34" charset="0"/>
              </a:rPr>
              <a:t>Koaokoveld</a:t>
            </a:r>
            <a:r>
              <a:rPr lang="en-ZA" dirty="0">
                <a:latin typeface="Century Gothic" pitchFamily="34" charset="0"/>
              </a:rPr>
              <a:t> of Namibia after that, the last one being in the 1940’s. But none of the sightings were ever confirmed.</a:t>
            </a:r>
          </a:p>
        </p:txBody>
      </p:sp>
      <p:sp>
        <p:nvSpPr>
          <p:cNvPr id="3" name="Slide Number Placeholder 2"/>
          <p:cNvSpPr>
            <a:spLocks noGrp="1"/>
          </p:cNvSpPr>
          <p:nvPr>
            <p:ph type="sldNum" sz="quarter" idx="12"/>
          </p:nvPr>
        </p:nvSpPr>
        <p:spPr/>
        <p:txBody>
          <a:bodyPr/>
          <a:lstStyle/>
          <a:p>
            <a:fld id="{5BE3AC4B-F37E-4F81-8388-BF1F5D7BD590}" type="slidenum">
              <a:rPr lang="en-ZA" smtClean="0"/>
              <a:pPr/>
              <a:t>9</a:t>
            </a:fld>
            <a:endParaRPr lang="en-Z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18" y="2000251"/>
            <a:ext cx="2746740" cy="250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86118" y="752138"/>
            <a:ext cx="1656223" cy="338554"/>
          </a:xfrm>
          <a:prstGeom prst="rect">
            <a:avLst/>
          </a:prstGeom>
        </p:spPr>
        <p:txBody>
          <a:bodyPr wrap="none">
            <a:spAutoFit/>
          </a:bodyPr>
          <a:lstStyle/>
          <a:p>
            <a:pPr lvl="0">
              <a:spcBef>
                <a:spcPct val="20000"/>
              </a:spcBef>
            </a:pPr>
            <a:r>
              <a:rPr lang="en-ZA" sz="1600" b="1" dirty="0">
                <a:solidFill>
                  <a:prstClr val="black">
                    <a:lumMod val="75000"/>
                    <a:lumOff val="25000"/>
                  </a:prstClr>
                </a:solidFill>
                <a:latin typeface="Century Gothic" pitchFamily="34" charset="0"/>
              </a:rPr>
              <a:t>Did you know?</a:t>
            </a:r>
          </a:p>
        </p:txBody>
      </p:sp>
    </p:spTree>
    <p:extLst>
      <p:ext uri="{BB962C8B-B14F-4D97-AF65-F5344CB8AC3E}">
        <p14:creationId xmlns:p14="http://schemas.microsoft.com/office/powerpoint/2010/main" val="3298433196"/>
      </p:ext>
    </p:extLst>
  </p:cSld>
  <p:clrMapOvr>
    <a:masterClrMapping/>
  </p:clrMapOvr>
</p:sld>
</file>

<file path=ppt/theme/theme1.xml><?xml version="1.0" encoding="utf-8"?>
<a:theme xmlns:a="http://schemas.openxmlformats.org/drawingml/2006/main" name="Office Theme">
  <a:themeElements>
    <a:clrScheme name="ASP Colours">
      <a:dk1>
        <a:sysClr val="windowText" lastClr="000000"/>
      </a:dk1>
      <a:lt1>
        <a:sysClr val="window" lastClr="FFFFFF"/>
      </a:lt1>
      <a:dk2>
        <a:srgbClr val="8ECCD2"/>
      </a:dk2>
      <a:lt2>
        <a:srgbClr val="B65C8C"/>
      </a:lt2>
      <a:accent1>
        <a:srgbClr val="D18129"/>
      </a:accent1>
      <a:accent2>
        <a:srgbClr val="D89F2D"/>
      </a:accent2>
      <a:accent3>
        <a:srgbClr val="ADA634"/>
      </a:accent3>
      <a:accent4>
        <a:srgbClr val="808438"/>
      </a:accent4>
      <a:accent5>
        <a:srgbClr val="358888"/>
      </a:accent5>
      <a:accent6>
        <a:srgbClr val="2E73A4"/>
      </a:accent6>
      <a:hlink>
        <a:srgbClr val="1267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SP Colours">
      <a:dk1>
        <a:sysClr val="windowText" lastClr="000000"/>
      </a:dk1>
      <a:lt1>
        <a:sysClr val="window" lastClr="FFFFFF"/>
      </a:lt1>
      <a:dk2>
        <a:srgbClr val="8ECCD2"/>
      </a:dk2>
      <a:lt2>
        <a:srgbClr val="B65C8C"/>
      </a:lt2>
      <a:accent1>
        <a:srgbClr val="D18129"/>
      </a:accent1>
      <a:accent2>
        <a:srgbClr val="D89F2D"/>
      </a:accent2>
      <a:accent3>
        <a:srgbClr val="ADA634"/>
      </a:accent3>
      <a:accent4>
        <a:srgbClr val="808438"/>
      </a:accent4>
      <a:accent5>
        <a:srgbClr val="358888"/>
      </a:accent5>
      <a:accent6>
        <a:srgbClr val="2E73A4"/>
      </a:accent6>
      <a:hlink>
        <a:srgbClr val="1267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2ED1A76A930F4F829A863EC4A2EB06" ma:contentTypeVersion="0" ma:contentTypeDescription="Create a new document." ma:contentTypeScope="" ma:versionID="71bc256c68b347255def54578a5a02e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A52E21-B4D3-45E2-A331-76A9D4123F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7AB210E-1B18-4E1D-BA6A-63FF661BE515}">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elements/1.1/"/>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A150DC60-5DA1-4FCD-9433-00D4052554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539</TotalTime>
  <Words>1228</Words>
  <Application>Microsoft Office PowerPoint</Application>
  <PresentationFormat>Custom</PresentationFormat>
  <Paragraphs>51</Paragraphs>
  <Slides>10</Slides>
  <Notes>0</Notes>
  <HiddenSlides>0</HiddenSlides>
  <MMClips>1</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The Quagga’s Secret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Quagga’s Secret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dc:creator>
  <cp:lastModifiedBy>Sheila Drew</cp:lastModifiedBy>
  <cp:revision>58</cp:revision>
  <dcterms:created xsi:type="dcterms:W3CDTF">2013-05-14T11:31:04Z</dcterms:created>
  <dcterms:modified xsi:type="dcterms:W3CDTF">2013-07-19T13:29:16Z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0x010100392ED1A76A930F4F829A863EC4A2EB06</vt:lpwstr>
  </property>
</Properties>
</file>