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0"/>
  </p:notesMasterIdLst>
  <p:sldIdLst>
    <p:sldId id="263" r:id="rId6"/>
    <p:sldId id="259" r:id="rId7"/>
    <p:sldId id="260" r:id="rId8"/>
    <p:sldId id="262" r:id="rId9"/>
  </p:sldIdLst>
  <p:sldSz cx="7561263" cy="5329238"/>
  <p:notesSz cx="9144000" cy="6858000"/>
  <p:defaultText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6" d="100"/>
          <a:sy n="66" d="100"/>
        </p:scale>
        <p:origin x="1138" y="43"/>
      </p:cViewPr>
      <p:guideLst>
        <p:guide orient="horz" pos="1679"/>
        <p:guide pos="238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097890B-D44C-4540-957B-B4C9F45062C7}" type="datetimeFigureOut">
              <a:rPr lang="en-ZA" smtClean="0"/>
              <a:t>2013-07-19</a:t>
            </a:fld>
            <a:endParaRPr lang="en-ZA"/>
          </a:p>
        </p:txBody>
      </p:sp>
      <p:sp>
        <p:nvSpPr>
          <p:cNvPr id="4" name="Slide Image Placeholder 3"/>
          <p:cNvSpPr>
            <a:spLocks noGrp="1" noRot="1" noChangeAspect="1"/>
          </p:cNvSpPr>
          <p:nvPr>
            <p:ph type="sldImg" idx="2"/>
          </p:nvPr>
        </p:nvSpPr>
        <p:spPr>
          <a:xfrm>
            <a:off x="2747963" y="514350"/>
            <a:ext cx="3648075" cy="25717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14EEE3E-DF14-4B9E-B3EA-B4FE4A70224C}" type="slidenum">
              <a:rPr lang="en-ZA" smtClean="0"/>
              <a:t>‹#›</a:t>
            </a:fld>
            <a:endParaRPr lang="en-ZA"/>
          </a:p>
        </p:txBody>
      </p:sp>
    </p:spTree>
    <p:extLst>
      <p:ext uri="{BB962C8B-B14F-4D97-AF65-F5344CB8AC3E}">
        <p14:creationId xmlns:p14="http://schemas.microsoft.com/office/powerpoint/2010/main" val="419503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4EEE3E-DF14-4B9E-B3EA-B4FE4A70224C}" type="slidenum">
              <a:rPr lang="en-ZA" smtClean="0"/>
              <a:t>3</a:t>
            </a:fld>
            <a:endParaRPr lang="en-ZA"/>
          </a:p>
        </p:txBody>
      </p:sp>
    </p:spTree>
    <p:extLst>
      <p:ext uri="{BB962C8B-B14F-4D97-AF65-F5344CB8AC3E}">
        <p14:creationId xmlns:p14="http://schemas.microsoft.com/office/powerpoint/2010/main" val="1510687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Right">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a:off x="0" y="75775"/>
            <a:ext cx="3245848" cy="4093472"/>
          </a:xfrm>
          <a:prstGeom prst="rect">
            <a:avLst/>
          </a:prstGeom>
        </p:spPr>
      </p:pic>
      <p:sp>
        <p:nvSpPr>
          <p:cNvPr id="2" name="Title 1"/>
          <p:cNvSpPr>
            <a:spLocks noGrp="1"/>
          </p:cNvSpPr>
          <p:nvPr>
            <p:ph type="ctrTitle" hasCustomPrompt="1"/>
          </p:nvPr>
        </p:nvSpPr>
        <p:spPr>
          <a:xfrm>
            <a:off x="286243" y="690048"/>
            <a:ext cx="2463488"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278573" y="1892422"/>
            <a:ext cx="2392781"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
        <p:nvSpPr>
          <p:cNvPr id="5" name="Picture Placeholder 4"/>
          <p:cNvSpPr>
            <a:spLocks noGrp="1"/>
          </p:cNvSpPr>
          <p:nvPr>
            <p:ph type="pic" sz="quarter" idx="10"/>
          </p:nvPr>
        </p:nvSpPr>
        <p:spPr>
          <a:xfrm>
            <a:off x="2844171" y="427360"/>
            <a:ext cx="4301394" cy="4301394"/>
          </a:xfrm>
          <a:solidFill>
            <a:schemeClr val="bg1">
              <a:lumMod val="95000"/>
            </a:schemeClr>
          </a:solidFill>
          <a:ln w="127000">
            <a:solidFill>
              <a:schemeClr val="bg1"/>
            </a:solidFill>
            <a:miter lim="800000"/>
          </a:ln>
        </p:spPr>
        <p:txBody>
          <a:bodyPr/>
          <a:lstStyle/>
          <a:p>
            <a:endParaRPr lang="en-ZA" dirty="0"/>
          </a:p>
        </p:txBody>
      </p:sp>
    </p:spTree>
    <p:extLst>
      <p:ext uri="{BB962C8B-B14F-4D97-AF65-F5344CB8AC3E}">
        <p14:creationId xmlns:p14="http://schemas.microsoft.com/office/powerpoint/2010/main" val="394229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Righ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191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43924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1657412"/>
          </a:xfrm>
        </p:spPr>
        <p:txBody>
          <a:bodyPr/>
          <a:lstStyle>
            <a:lvl1pPr>
              <a:defRPr/>
            </a:lvl1pPr>
          </a:lstStyle>
          <a:p>
            <a:pPr lvl="0"/>
            <a:r>
              <a:rPr lang="en-US" dirty="0" smtClean="0"/>
              <a:t>Click to insert Text (Language 1)</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3" hasCustomPrompt="1"/>
          </p:nvPr>
        </p:nvSpPr>
        <p:spPr>
          <a:xfrm>
            <a:off x="4852851"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368759" y="368577"/>
            <a:ext cx="4418960" cy="4418960"/>
          </a:xfrm>
          <a:solidFill>
            <a:schemeClr val="bg1">
              <a:lumMod val="95000"/>
            </a:schemeClr>
          </a:solidFill>
          <a:ln w="127000">
            <a:noFill/>
            <a:miter lim="800000"/>
          </a:ln>
        </p:spPr>
        <p:txBody>
          <a:bodyPr/>
          <a:lstStyle/>
          <a:p>
            <a:endParaRPr lang="en-ZA" dirty="0"/>
          </a:p>
        </p:txBody>
      </p:sp>
    </p:spTree>
    <p:extLst>
      <p:ext uri="{BB962C8B-B14F-4D97-AF65-F5344CB8AC3E}">
        <p14:creationId xmlns:p14="http://schemas.microsoft.com/office/powerpoint/2010/main" val="406472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 hasCustomPrompt="1"/>
          </p:nvPr>
        </p:nvSpPr>
        <p:spPr>
          <a:xfrm>
            <a:off x="359228" y="1008001"/>
            <a:ext cx="2330349" cy="1657412"/>
          </a:xfrm>
        </p:spPr>
        <p:txBody>
          <a:bodyPr/>
          <a:lstStyle>
            <a:lvl1pPr>
              <a:defRPr/>
            </a:lvl1pPr>
          </a:lstStyle>
          <a:p>
            <a:pPr lvl="0"/>
            <a:r>
              <a:rPr lang="en-US" dirty="0" smtClean="0"/>
              <a:t>Click to insert Text (Language 1)</a:t>
            </a:r>
            <a:endParaRPr lang="en-ZA" dirty="0"/>
          </a:p>
        </p:txBody>
      </p:sp>
      <p:sp>
        <p:nvSpPr>
          <p:cNvPr id="10" name="Content Placeholder 2"/>
          <p:cNvSpPr>
            <a:spLocks noGrp="1"/>
          </p:cNvSpPr>
          <p:nvPr>
            <p:ph idx="13" hasCustomPrompt="1"/>
          </p:nvPr>
        </p:nvSpPr>
        <p:spPr>
          <a:xfrm>
            <a:off x="359228"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2785388" y="368577"/>
            <a:ext cx="4418960" cy="4418960"/>
          </a:xfrm>
          <a:solidFill>
            <a:schemeClr val="bg1">
              <a:lumMod val="95000"/>
            </a:schemeClr>
          </a:solidFill>
          <a:ln w="127000">
            <a:noFill/>
            <a:miter lim="800000"/>
          </a:ln>
        </p:spPr>
        <p:txBody>
          <a:bodyPr/>
          <a:lstStyle/>
          <a:p>
            <a:endParaRPr lang="en-ZA" dirty="0"/>
          </a:p>
        </p:txBody>
      </p:sp>
    </p:spTree>
    <p:extLst>
      <p:ext uri="{BB962C8B-B14F-4D97-AF65-F5344CB8AC3E}">
        <p14:creationId xmlns:p14="http://schemas.microsoft.com/office/powerpoint/2010/main" val="152241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b="80630"/>
          <a:stretch/>
        </p:blipFill>
        <p:spPr>
          <a:xfrm>
            <a:off x="0" y="75775"/>
            <a:ext cx="3245848" cy="792905"/>
          </a:xfrm>
          <a:prstGeom prst="rect">
            <a:avLst/>
          </a:prstGeom>
        </p:spPr>
      </p:pic>
      <p:sp>
        <p:nvSpPr>
          <p:cNvPr id="7" name="Subtitle 2"/>
          <p:cNvSpPr txBox="1">
            <a:spLocks/>
          </p:cNvSpPr>
          <p:nvPr userDrawn="1"/>
        </p:nvSpPr>
        <p:spPr>
          <a:xfrm>
            <a:off x="3781424" y="4073097"/>
            <a:ext cx="3462933" cy="879033"/>
          </a:xfrm>
          <a:prstGeom prst="rect">
            <a:avLst/>
          </a:prstGeom>
        </p:spPr>
        <p:txBody>
          <a:bodyPr vert="horz" lIns="73655" tIns="36827" rIns="73655" bIns="36827" rtlCol="0">
            <a:normAutofit/>
          </a:bodyPr>
          <a:lstStyle>
            <a:lvl1pPr marL="0" indent="0" algn="ctr" defTabSz="736549" rtl="0" eaLnBrk="1" latinLnBrk="0" hangingPunct="1">
              <a:spcBef>
                <a:spcPct val="20000"/>
              </a:spcBef>
              <a:buFont typeface="Arial" pitchFamily="34" charset="0"/>
              <a:buNone/>
              <a:defRPr sz="1200" kern="1200" baseline="0">
                <a:solidFill>
                  <a:schemeClr val="accent6"/>
                </a:solidFill>
                <a:latin typeface="+mn-lt"/>
                <a:ea typeface="+mn-ea"/>
                <a:cs typeface="+mn-cs"/>
              </a:defRPr>
            </a:lvl1pPr>
            <a:lvl2pPr marL="368275"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2pPr>
            <a:lvl3pPr marL="736549"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3pPr>
            <a:lvl4pPr marL="1104824"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473098"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1841373"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209648"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2577922"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2946197"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nSpc>
                <a:spcPts val="800"/>
              </a:lnSpc>
            </a:pPr>
            <a:r>
              <a:rPr lang="en-ZA" sz="800" dirty="0" smtClean="0">
                <a:solidFill>
                  <a:schemeClr val="tx1">
                    <a:lumMod val="75000"/>
                    <a:lumOff val="25000"/>
                  </a:schemeClr>
                </a:solidFill>
              </a:rPr>
              <a:t>This work is licensed under a Creative Commons </a:t>
            </a:r>
          </a:p>
          <a:p>
            <a:pPr>
              <a:lnSpc>
                <a:spcPts val="800"/>
              </a:lnSpc>
            </a:pPr>
            <a:r>
              <a:rPr lang="en-ZA" sz="800" dirty="0" smtClean="0">
                <a:solidFill>
                  <a:schemeClr val="tx1">
                    <a:lumMod val="75000"/>
                    <a:lumOff val="25000"/>
                  </a:schemeClr>
                </a:solidFill>
              </a:rPr>
              <a:t>Attribution-</a:t>
            </a:r>
            <a:r>
              <a:rPr lang="en-ZA" sz="800" dirty="0" err="1" smtClean="0">
                <a:solidFill>
                  <a:schemeClr val="tx1">
                    <a:lumMod val="75000"/>
                    <a:lumOff val="25000"/>
                  </a:schemeClr>
                </a:solidFill>
              </a:rPr>
              <a:t>NonCommercial</a:t>
            </a:r>
            <a:r>
              <a:rPr lang="en-ZA" sz="800" dirty="0" smtClean="0">
                <a:solidFill>
                  <a:schemeClr val="tx1">
                    <a:lumMod val="75000"/>
                    <a:lumOff val="25000"/>
                  </a:schemeClr>
                </a:solidFill>
              </a:rPr>
              <a:t> 3.0 </a:t>
            </a:r>
            <a:r>
              <a:rPr lang="en-ZA" sz="800" dirty="0" err="1" smtClean="0">
                <a:solidFill>
                  <a:schemeClr val="tx1">
                    <a:lumMod val="75000"/>
                    <a:lumOff val="25000"/>
                  </a:schemeClr>
                </a:solidFill>
              </a:rPr>
              <a:t>Unported</a:t>
            </a:r>
            <a:r>
              <a:rPr lang="en-ZA" sz="800" dirty="0" smtClean="0">
                <a:solidFill>
                  <a:schemeClr val="tx1">
                    <a:lumMod val="75000"/>
                    <a:lumOff val="25000"/>
                  </a:schemeClr>
                </a:solidFill>
              </a:rPr>
              <a:t> License.</a:t>
            </a:r>
          </a:p>
          <a:p>
            <a:pPr>
              <a:lnSpc>
                <a:spcPts val="800"/>
              </a:lnSpc>
            </a:pPr>
            <a:endParaRPr lang="en-ZA" sz="800" dirty="0" smtClean="0">
              <a:solidFill>
                <a:schemeClr val="tx1">
                  <a:lumMod val="75000"/>
                  <a:lumOff val="25000"/>
                </a:schemeClr>
              </a:solidFill>
            </a:endParaRPr>
          </a:p>
          <a:p>
            <a:pPr>
              <a:lnSpc>
                <a:spcPts val="800"/>
              </a:lnSpc>
            </a:pPr>
            <a:r>
              <a:rPr lang="en-ZA" sz="800" dirty="0" smtClean="0">
                <a:solidFill>
                  <a:schemeClr val="tx1">
                    <a:lumMod val="75000"/>
                    <a:lumOff val="25000"/>
                  </a:schemeClr>
                </a:solidFill>
              </a:rPr>
              <a:t>Disclaimer: </a:t>
            </a:r>
            <a:r>
              <a:rPr lang="en-ZA" sz="800" dirty="0" err="1" smtClean="0">
                <a:solidFill>
                  <a:schemeClr val="tx1">
                    <a:lumMod val="75000"/>
                    <a:lumOff val="25000"/>
                  </a:schemeClr>
                </a:solidFill>
              </a:rPr>
              <a:t>Ullat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auditis</a:t>
            </a:r>
            <a:r>
              <a:rPr lang="en-ZA" sz="800" dirty="0" smtClean="0">
                <a:solidFill>
                  <a:schemeClr val="tx1">
                    <a:lumMod val="75000"/>
                    <a:lumOff val="25000"/>
                  </a:schemeClr>
                </a:solidFill>
              </a:rPr>
              <a:t> as </a:t>
            </a:r>
            <a:r>
              <a:rPr lang="en-ZA" sz="800" dirty="0" err="1" smtClean="0">
                <a:solidFill>
                  <a:schemeClr val="tx1">
                    <a:lumMod val="75000"/>
                    <a:lumOff val="25000"/>
                  </a:schemeClr>
                </a:solidFill>
              </a:rPr>
              <a:t>eatium</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quatis</a:t>
            </a:r>
            <a:r>
              <a:rPr lang="en-ZA" sz="800" dirty="0" smtClean="0">
                <a:solidFill>
                  <a:schemeClr val="tx1">
                    <a:lumMod val="75000"/>
                    <a:lumOff val="25000"/>
                  </a:schemeClr>
                </a:solidFill>
              </a:rPr>
              <a:t> id </a:t>
            </a:r>
            <a:r>
              <a:rPr lang="en-ZA" sz="800" dirty="0" err="1" smtClean="0">
                <a:solidFill>
                  <a:schemeClr val="tx1">
                    <a:lumMod val="75000"/>
                    <a:lumOff val="25000"/>
                  </a:schemeClr>
                </a:solidFill>
              </a:rPr>
              <a:t>quia</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dem</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eate</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eiciendel</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Cus</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omniscit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fugitat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Puda</a:t>
            </a:r>
            <a:r>
              <a:rPr lang="en-ZA" sz="800" dirty="0" smtClean="0">
                <a:solidFill>
                  <a:schemeClr val="tx1">
                    <a:lumMod val="75000"/>
                    <a:lumOff val="25000"/>
                  </a:schemeClr>
                </a:solidFill>
              </a:rPr>
              <a:t> sum </a:t>
            </a:r>
            <a:r>
              <a:rPr lang="en-ZA" sz="800" dirty="0" err="1" smtClean="0">
                <a:solidFill>
                  <a:schemeClr val="tx1">
                    <a:lumMod val="75000"/>
                    <a:lumOff val="25000"/>
                  </a:schemeClr>
                </a:solidFill>
              </a:rPr>
              <a:t>faccatus</a:t>
            </a:r>
            <a:r>
              <a:rPr lang="en-ZA" sz="800" dirty="0" smtClean="0">
                <a:solidFill>
                  <a:schemeClr val="tx1">
                    <a:lumMod val="75000"/>
                    <a:lumOff val="25000"/>
                  </a:schemeClr>
                </a:solidFill>
              </a:rPr>
              <a:t>, et </a:t>
            </a:r>
            <a:r>
              <a:rPr lang="en-ZA" sz="800" dirty="0" err="1" smtClean="0">
                <a:solidFill>
                  <a:schemeClr val="tx1">
                    <a:lumMod val="75000"/>
                    <a:lumOff val="25000"/>
                  </a:schemeClr>
                </a:solidFill>
              </a:rPr>
              <a:t>aliquae</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es</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reperit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sa</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Nullupis</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maionec</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eperum</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es</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perchitint</a:t>
            </a:r>
            <a:r>
              <a:rPr lang="en-ZA" sz="800" dirty="0" smtClean="0">
                <a:solidFill>
                  <a:schemeClr val="tx1">
                    <a:lumMod val="75000"/>
                    <a:lumOff val="25000"/>
                  </a:schemeClr>
                </a:solidFill>
              </a:rPr>
              <a:t> </a:t>
            </a:r>
            <a:r>
              <a:rPr lang="en-ZA" sz="800" dirty="0" err="1" smtClean="0">
                <a:solidFill>
                  <a:schemeClr val="tx1">
                    <a:lumMod val="75000"/>
                    <a:lumOff val="25000"/>
                  </a:schemeClr>
                </a:solidFill>
              </a:rPr>
              <a:t>rerut</a:t>
            </a:r>
            <a:r>
              <a:rPr lang="en-ZA" sz="800" dirty="0" smtClean="0">
                <a:solidFill>
                  <a:schemeClr val="tx1">
                    <a:lumMod val="75000"/>
                    <a:lumOff val="25000"/>
                  </a:schemeClr>
                </a:solidFill>
              </a:rPr>
              <a:t>.</a:t>
            </a:r>
            <a:endParaRPr lang="en-ZA" sz="800" dirty="0">
              <a:solidFill>
                <a:schemeClr val="tx1">
                  <a:lumMod val="75000"/>
                  <a:lumOff val="25000"/>
                </a:schemeClr>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5417" y="3749037"/>
            <a:ext cx="694945" cy="23774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2924" y="3657603"/>
            <a:ext cx="1072898" cy="1231395"/>
          </a:xfrm>
          <a:prstGeom prst="rect">
            <a:avLst/>
          </a:prstGeom>
          <a:effectLst>
            <a:outerShdw blurRad="50800" dist="38100" dir="5400000" algn="t" rotWithShape="0">
              <a:prstClr val="black">
                <a:alpha val="40000"/>
              </a:prstClr>
            </a:outerShdw>
          </a:effectLst>
        </p:spPr>
      </p:pic>
      <p:sp>
        <p:nvSpPr>
          <p:cNvPr id="18" name="Title 1"/>
          <p:cNvSpPr>
            <a:spLocks noGrp="1"/>
          </p:cNvSpPr>
          <p:nvPr>
            <p:ph type="ctrTitle" hasCustomPrompt="1"/>
          </p:nvPr>
        </p:nvSpPr>
        <p:spPr>
          <a:xfrm>
            <a:off x="362557" y="778520"/>
            <a:ext cx="3418868" cy="837409"/>
          </a:xfrm>
        </p:spPr>
        <p:txBody>
          <a:bodyPr anchor="b" anchorCtr="0"/>
          <a:lstStyle>
            <a:lvl1pPr algn="ctr">
              <a:defRPr b="1" baseline="0"/>
            </a:lvl1pPr>
          </a:lstStyle>
          <a:p>
            <a:r>
              <a:rPr lang="en-US" dirty="0" smtClean="0"/>
              <a:t>Click to edit Story Title</a:t>
            </a:r>
            <a:endParaRPr lang="en-ZA" dirty="0"/>
          </a:p>
        </p:txBody>
      </p:sp>
      <p:sp>
        <p:nvSpPr>
          <p:cNvPr id="19" name="Subtitle 2"/>
          <p:cNvSpPr>
            <a:spLocks noGrp="1"/>
          </p:cNvSpPr>
          <p:nvPr>
            <p:ph type="subTitle" idx="1" hasCustomPrompt="1"/>
          </p:nvPr>
        </p:nvSpPr>
        <p:spPr>
          <a:xfrm>
            <a:off x="352697" y="1833857"/>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21" name="TextBox 20"/>
          <p:cNvSpPr txBox="1"/>
          <p:nvPr userDrawn="1"/>
        </p:nvSpPr>
        <p:spPr>
          <a:xfrm>
            <a:off x="365761" y="1624261"/>
            <a:ext cx="3415664" cy="307777"/>
          </a:xfrm>
          <a:prstGeom prst="rect">
            <a:avLst/>
          </a:prstGeom>
          <a:noFill/>
        </p:spPr>
        <p:txBody>
          <a:bodyPr wrap="square" rtlCol="0">
            <a:spAutoFit/>
          </a:bodyPr>
          <a:lstStyle/>
          <a:p>
            <a:pPr algn="ctr"/>
            <a:r>
              <a:rPr lang="en-ZA" dirty="0" smtClean="0">
                <a:solidFill>
                  <a:schemeClr val="accent6"/>
                </a:solidFill>
              </a:rPr>
              <a:t>Writer:</a:t>
            </a:r>
            <a:endParaRPr lang="en-ZA" dirty="0">
              <a:solidFill>
                <a:schemeClr val="accent6"/>
              </a:solidFill>
            </a:endParaRPr>
          </a:p>
        </p:txBody>
      </p:sp>
      <p:sp>
        <p:nvSpPr>
          <p:cNvPr id="22" name="TextBox 21"/>
          <p:cNvSpPr txBox="1"/>
          <p:nvPr userDrawn="1"/>
        </p:nvSpPr>
        <p:spPr>
          <a:xfrm>
            <a:off x="365761" y="2290587"/>
            <a:ext cx="3415664" cy="307777"/>
          </a:xfrm>
          <a:prstGeom prst="rect">
            <a:avLst/>
          </a:prstGeom>
          <a:noFill/>
        </p:spPr>
        <p:txBody>
          <a:bodyPr wrap="square" rtlCol="0">
            <a:spAutoFit/>
          </a:bodyPr>
          <a:lstStyle/>
          <a:p>
            <a:pPr algn="ctr"/>
            <a:r>
              <a:rPr lang="en-ZA" dirty="0" smtClean="0">
                <a:solidFill>
                  <a:schemeClr val="accent6"/>
                </a:solidFill>
              </a:rPr>
              <a:t>Illustrations:</a:t>
            </a:r>
            <a:endParaRPr lang="en-ZA" dirty="0">
              <a:solidFill>
                <a:schemeClr val="accent6"/>
              </a:solidFill>
            </a:endParaRPr>
          </a:p>
        </p:txBody>
      </p:sp>
      <p:sp>
        <p:nvSpPr>
          <p:cNvPr id="23" name="TextBox 22"/>
          <p:cNvSpPr txBox="1"/>
          <p:nvPr userDrawn="1"/>
        </p:nvSpPr>
        <p:spPr>
          <a:xfrm>
            <a:off x="365761" y="2938659"/>
            <a:ext cx="3415664" cy="307777"/>
          </a:xfrm>
          <a:prstGeom prst="rect">
            <a:avLst/>
          </a:prstGeom>
          <a:noFill/>
        </p:spPr>
        <p:txBody>
          <a:bodyPr wrap="square" rtlCol="0">
            <a:spAutoFit/>
          </a:bodyPr>
          <a:lstStyle/>
          <a:p>
            <a:pPr algn="ctr"/>
            <a:r>
              <a:rPr lang="en-ZA" dirty="0" smtClean="0">
                <a:solidFill>
                  <a:schemeClr val="accent6"/>
                </a:solidFill>
              </a:rPr>
              <a:t>Design &amp; Layout:</a:t>
            </a:r>
            <a:endParaRPr lang="en-ZA" dirty="0">
              <a:solidFill>
                <a:schemeClr val="accent6"/>
              </a:solidFill>
            </a:endParaRPr>
          </a:p>
        </p:txBody>
      </p:sp>
      <p:sp>
        <p:nvSpPr>
          <p:cNvPr id="25" name="Text Placeholder 2"/>
          <p:cNvSpPr>
            <a:spLocks noGrp="1"/>
          </p:cNvSpPr>
          <p:nvPr>
            <p:ph type="body" sz="quarter" idx="10" hasCustomPrompt="1"/>
          </p:nvPr>
        </p:nvSpPr>
        <p:spPr>
          <a:xfrm>
            <a:off x="365125" y="2503663"/>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26" name="Text Placeholder 2"/>
          <p:cNvSpPr>
            <a:spLocks noGrp="1"/>
          </p:cNvSpPr>
          <p:nvPr>
            <p:ph type="body" sz="quarter" idx="11" hasCustomPrompt="1"/>
          </p:nvPr>
        </p:nvSpPr>
        <p:spPr>
          <a:xfrm>
            <a:off x="365125" y="3154683"/>
            <a:ext cx="3416300" cy="502920"/>
          </a:xfrm>
        </p:spPr>
        <p:txBody>
          <a:bodyPr/>
          <a:lstStyle>
            <a:lvl1pPr algn="ctr">
              <a:defRPr baseline="0">
                <a:solidFill>
                  <a:schemeClr val="accent6"/>
                </a:solidFill>
              </a:defRPr>
            </a:lvl1pPr>
          </a:lstStyle>
          <a:p>
            <a:pPr lvl="0"/>
            <a:r>
              <a:rPr lang="en-US" dirty="0" smtClean="0"/>
              <a:t>Click to edit Designer Name</a:t>
            </a:r>
            <a:endParaRPr lang="en-ZA" dirty="0"/>
          </a:p>
        </p:txBody>
      </p:sp>
      <p:sp>
        <p:nvSpPr>
          <p:cNvPr id="15" name="Picture Placeholder 4"/>
          <p:cNvSpPr>
            <a:spLocks noGrp="1"/>
          </p:cNvSpPr>
          <p:nvPr>
            <p:ph type="pic" sz="quarter" idx="12"/>
          </p:nvPr>
        </p:nvSpPr>
        <p:spPr>
          <a:xfrm>
            <a:off x="4022977" y="564763"/>
            <a:ext cx="2979824" cy="2979824"/>
          </a:xfrm>
          <a:noFill/>
          <a:ln w="127000">
            <a:noFill/>
            <a:miter lim="800000"/>
          </a:ln>
        </p:spPr>
        <p:txBody>
          <a:bodyPr/>
          <a:lstStyle/>
          <a:p>
            <a:endParaRPr lang="en-ZA" dirty="0"/>
          </a:p>
        </p:txBody>
      </p:sp>
      <p:sp>
        <p:nvSpPr>
          <p:cNvPr id="16" name="Text Placeholder 7"/>
          <p:cNvSpPr>
            <a:spLocks noGrp="1"/>
          </p:cNvSpPr>
          <p:nvPr>
            <p:ph type="body" sz="quarter" idx="13" hasCustomPrompt="1"/>
          </p:nvPr>
        </p:nvSpPr>
        <p:spPr>
          <a:xfrm>
            <a:off x="1736333" y="3986213"/>
            <a:ext cx="832206" cy="411162"/>
          </a:xfrm>
        </p:spPr>
        <p:txBody>
          <a:bodyPr>
            <a:noAutofit/>
          </a:bodyPr>
          <a:lstStyle>
            <a:lvl1pPr algn="ctr">
              <a:lnSpc>
                <a:spcPts val="1200"/>
              </a:lnSpc>
              <a:defRPr sz="1200" b="1">
                <a:solidFill>
                  <a:schemeClr val="bg1"/>
                </a:solidFill>
              </a:defRPr>
            </a:lvl1pPr>
          </a:lstStyle>
          <a:p>
            <a:pPr lvl="0"/>
            <a:r>
              <a:rPr lang="en-US" dirty="0" smtClean="0"/>
              <a:t>Edit Reading Level</a:t>
            </a:r>
            <a:endParaRPr lang="en-ZA" dirty="0"/>
          </a:p>
        </p:txBody>
      </p:sp>
    </p:spTree>
    <p:extLst>
      <p:ext uri="{BB962C8B-B14F-4D97-AF65-F5344CB8AC3E}">
        <p14:creationId xmlns:p14="http://schemas.microsoft.com/office/powerpoint/2010/main" val="1079468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Image Right">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a:off x="0" y="75775"/>
            <a:ext cx="3245848" cy="4093472"/>
          </a:xfrm>
          <a:prstGeom prst="rect">
            <a:avLst/>
          </a:prstGeom>
        </p:spPr>
      </p:pic>
      <p:sp>
        <p:nvSpPr>
          <p:cNvPr id="2" name="Title 1"/>
          <p:cNvSpPr>
            <a:spLocks noGrp="1"/>
          </p:cNvSpPr>
          <p:nvPr>
            <p:ph type="ctrTitle" hasCustomPrompt="1"/>
          </p:nvPr>
        </p:nvSpPr>
        <p:spPr>
          <a:xfrm>
            <a:off x="286243" y="690048"/>
            <a:ext cx="2463488"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278573" y="1892422"/>
            <a:ext cx="2392781"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
        <p:nvSpPr>
          <p:cNvPr id="5" name="Picture Placeholder 4"/>
          <p:cNvSpPr>
            <a:spLocks noGrp="1"/>
          </p:cNvSpPr>
          <p:nvPr>
            <p:ph type="pic" sz="quarter" idx="10"/>
          </p:nvPr>
        </p:nvSpPr>
        <p:spPr>
          <a:xfrm>
            <a:off x="2844171" y="427360"/>
            <a:ext cx="4301394" cy="4301394"/>
          </a:xfrm>
          <a:solidFill>
            <a:schemeClr val="bg1">
              <a:lumMod val="95000"/>
            </a:schemeClr>
          </a:solidFill>
          <a:ln w="127000">
            <a:solidFill>
              <a:schemeClr val="bg1"/>
            </a:solidFill>
            <a:miter lim="800000"/>
          </a:ln>
        </p:spPr>
        <p:txBody>
          <a:bodyPr/>
          <a:lstStyle/>
          <a:p>
            <a:endParaRPr lang="en-ZA" dirty="0"/>
          </a:p>
        </p:txBody>
      </p:sp>
    </p:spTree>
    <p:extLst>
      <p:ext uri="{BB962C8B-B14F-4D97-AF65-F5344CB8AC3E}">
        <p14:creationId xmlns:p14="http://schemas.microsoft.com/office/powerpoint/2010/main" val="1536711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Image Left">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427361" y="427360"/>
            <a:ext cx="4301394" cy="4301394"/>
          </a:xfrm>
          <a:solidFill>
            <a:schemeClr val="bg1">
              <a:lumMod val="95000"/>
            </a:schemeClr>
          </a:solidFill>
          <a:ln w="127000">
            <a:solidFill>
              <a:schemeClr val="bg1"/>
            </a:solidFill>
            <a:miter lim="800000"/>
          </a:ln>
        </p:spPr>
        <p:txBody>
          <a:bodyPr/>
          <a:lstStyle/>
          <a:p>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flipH="1">
            <a:off x="4315415" y="75775"/>
            <a:ext cx="3245848" cy="4093472"/>
          </a:xfrm>
          <a:prstGeom prst="rect">
            <a:avLst/>
          </a:prstGeom>
        </p:spPr>
      </p:pic>
      <p:sp>
        <p:nvSpPr>
          <p:cNvPr id="2" name="Title 1"/>
          <p:cNvSpPr>
            <a:spLocks noGrp="1"/>
          </p:cNvSpPr>
          <p:nvPr>
            <p:ph type="ctrTitle" hasCustomPrompt="1"/>
          </p:nvPr>
        </p:nvSpPr>
        <p:spPr>
          <a:xfrm>
            <a:off x="5097775" y="690048"/>
            <a:ext cx="2119454"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5090106" y="1892422"/>
            <a:ext cx="2127124"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47059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Full Im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90916" y="690048"/>
            <a:ext cx="4579430" cy="1202373"/>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482630" y="1892422"/>
            <a:ext cx="4596002" cy="2000309"/>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Tree>
    <p:extLst>
      <p:ext uri="{BB962C8B-B14F-4D97-AF65-F5344CB8AC3E}">
        <p14:creationId xmlns:p14="http://schemas.microsoft.com/office/powerpoint/2010/main" val="1872110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Texture with Text Box">
    <p:bg>
      <p:bgPr>
        <a:solidFill>
          <a:schemeClr val="bg1">
            <a:lumMod val="95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90261" y="1629961"/>
            <a:ext cx="4372747" cy="2083297"/>
          </a:xfrm>
          <a:solidFill>
            <a:schemeClr val="tx2"/>
          </a:solidFill>
          <a:ln w="127000">
            <a:solidFill>
              <a:schemeClr val="bg1"/>
            </a:solidFill>
          </a:ln>
        </p:spPr>
        <p:txBody>
          <a:bodyPr/>
          <a:lstStyle>
            <a:lvl1pPr>
              <a:defRPr baseline="0"/>
            </a:lvl1pPr>
          </a:lstStyle>
          <a:p>
            <a:pPr lvl="0"/>
            <a:r>
              <a:rPr lang="en-US" dirty="0" smtClean="0"/>
              <a:t>Click to Edit </a:t>
            </a:r>
            <a:r>
              <a:rPr lang="en-US" dirty="0" err="1" smtClean="0"/>
              <a:t>Colour</a:t>
            </a:r>
            <a:endParaRPr lang="en-ZA" dirty="0"/>
          </a:p>
        </p:txBody>
      </p:sp>
      <p:sp>
        <p:nvSpPr>
          <p:cNvPr id="2" name="Title 1"/>
          <p:cNvSpPr>
            <a:spLocks noGrp="1"/>
          </p:cNvSpPr>
          <p:nvPr>
            <p:ph type="ctrTitle" hasCustomPrompt="1"/>
          </p:nvPr>
        </p:nvSpPr>
        <p:spPr>
          <a:xfrm>
            <a:off x="1697106" y="1908313"/>
            <a:ext cx="4167051" cy="786295"/>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700371" y="2694610"/>
            <a:ext cx="4160521" cy="692646"/>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245378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98" t="21815"/>
          <a:stretch/>
        </p:blipFill>
        <p:spPr>
          <a:xfrm>
            <a:off x="1619793" y="1162594"/>
            <a:ext cx="5941469" cy="4166644"/>
          </a:xfrm>
          <a:prstGeom prst="rect">
            <a:avLst/>
          </a:prstGeom>
        </p:spPr>
      </p:pic>
      <p:sp>
        <p:nvSpPr>
          <p:cNvPr id="7" name="Title 1"/>
          <p:cNvSpPr>
            <a:spLocks noGrp="1"/>
          </p:cNvSpPr>
          <p:nvPr>
            <p:ph type="ctrTitle" hasCustomPrompt="1"/>
          </p:nvPr>
        </p:nvSpPr>
        <p:spPr>
          <a:xfrm>
            <a:off x="362557" y="1296568"/>
            <a:ext cx="3418868" cy="837409"/>
          </a:xfrm>
        </p:spPr>
        <p:txBody>
          <a:bodyPr anchor="b" anchorCtr="0"/>
          <a:lstStyle>
            <a:lvl1pPr algn="ctr">
              <a:defRPr b="1" baseline="0"/>
            </a:lvl1pPr>
          </a:lstStyle>
          <a:p>
            <a:r>
              <a:rPr lang="en-US" dirty="0" smtClean="0"/>
              <a:t>Click to edit Story Title</a:t>
            </a:r>
            <a:endParaRPr lang="en-Z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1840" y="566641"/>
            <a:ext cx="1637181" cy="729927"/>
          </a:xfrm>
          <a:prstGeom prst="rect">
            <a:avLst/>
          </a:prstGeom>
        </p:spPr>
      </p:pic>
      <p:sp>
        <p:nvSpPr>
          <p:cNvPr id="6" name="Subtitle 2"/>
          <p:cNvSpPr>
            <a:spLocks noGrp="1"/>
          </p:cNvSpPr>
          <p:nvPr>
            <p:ph type="subTitle" idx="1" hasCustomPrompt="1"/>
          </p:nvPr>
        </p:nvSpPr>
        <p:spPr>
          <a:xfrm>
            <a:off x="352697" y="2351905"/>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10" name="TextBox 9"/>
          <p:cNvSpPr txBox="1"/>
          <p:nvPr userDrawn="1"/>
        </p:nvSpPr>
        <p:spPr>
          <a:xfrm>
            <a:off x="365761" y="2142309"/>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Writer:</a:t>
            </a:r>
            <a:endParaRPr lang="en-ZA" dirty="0">
              <a:solidFill>
                <a:srgbClr val="2E73A4"/>
              </a:solidFill>
              <a:latin typeface="Century Gothic" pitchFamily="34" charset="0"/>
            </a:endParaRPr>
          </a:p>
        </p:txBody>
      </p:sp>
      <p:sp>
        <p:nvSpPr>
          <p:cNvPr id="12" name="TextBox 11"/>
          <p:cNvSpPr txBox="1"/>
          <p:nvPr userDrawn="1"/>
        </p:nvSpPr>
        <p:spPr>
          <a:xfrm>
            <a:off x="365761" y="2808635"/>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Illustrations:</a:t>
            </a:r>
            <a:endParaRPr lang="en-ZA" dirty="0">
              <a:solidFill>
                <a:srgbClr val="2E73A4"/>
              </a:solidFill>
              <a:latin typeface="Century Gothic" pitchFamily="34" charset="0"/>
            </a:endParaRPr>
          </a:p>
        </p:txBody>
      </p:sp>
      <p:sp>
        <p:nvSpPr>
          <p:cNvPr id="14" name="TextBox 13"/>
          <p:cNvSpPr txBox="1"/>
          <p:nvPr userDrawn="1"/>
        </p:nvSpPr>
        <p:spPr>
          <a:xfrm>
            <a:off x="365761" y="3456707"/>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Translated by:</a:t>
            </a:r>
            <a:endParaRPr lang="en-ZA" dirty="0">
              <a:solidFill>
                <a:srgbClr val="2E73A4"/>
              </a:solidFill>
              <a:latin typeface="Century Gothic" pitchFamily="34" charset="0"/>
            </a:endParaRPr>
          </a:p>
        </p:txBody>
      </p:sp>
      <p:sp>
        <p:nvSpPr>
          <p:cNvPr id="3" name="Text Placeholder 2"/>
          <p:cNvSpPr>
            <a:spLocks noGrp="1"/>
          </p:cNvSpPr>
          <p:nvPr>
            <p:ph type="body" sz="quarter" idx="10" hasCustomPrompt="1"/>
          </p:nvPr>
        </p:nvSpPr>
        <p:spPr>
          <a:xfrm>
            <a:off x="365125" y="3021711"/>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16" name="Text Placeholder 2"/>
          <p:cNvSpPr>
            <a:spLocks noGrp="1"/>
          </p:cNvSpPr>
          <p:nvPr>
            <p:ph type="body" sz="quarter" idx="11" hasCustomPrompt="1"/>
          </p:nvPr>
        </p:nvSpPr>
        <p:spPr>
          <a:xfrm>
            <a:off x="365125" y="3672731"/>
            <a:ext cx="3416300" cy="502920"/>
          </a:xfrm>
        </p:spPr>
        <p:txBody>
          <a:bodyPr/>
          <a:lstStyle>
            <a:lvl1pPr algn="ctr">
              <a:defRPr baseline="0">
                <a:solidFill>
                  <a:schemeClr val="accent6"/>
                </a:solidFill>
              </a:defRPr>
            </a:lvl1pPr>
          </a:lstStyle>
          <a:p>
            <a:pPr lvl="0"/>
            <a:r>
              <a:rPr lang="en-US" dirty="0" smtClean="0"/>
              <a:t>Click to edit Designer Name</a:t>
            </a:r>
            <a:endParaRPr lang="en-ZA" dirty="0"/>
          </a:p>
        </p:txBody>
      </p:sp>
    </p:spTree>
    <p:extLst>
      <p:ext uri="{BB962C8B-B14F-4D97-AF65-F5344CB8AC3E}">
        <p14:creationId xmlns:p14="http://schemas.microsoft.com/office/powerpoint/2010/main" val="1474599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421990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Image Left">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427361" y="427360"/>
            <a:ext cx="4301394" cy="4301394"/>
          </a:xfrm>
          <a:solidFill>
            <a:schemeClr val="bg1">
              <a:lumMod val="95000"/>
            </a:schemeClr>
          </a:solidFill>
          <a:ln w="127000">
            <a:solidFill>
              <a:schemeClr val="bg1"/>
            </a:solidFill>
            <a:miter lim="800000"/>
          </a:ln>
        </p:spPr>
        <p:txBody>
          <a:bodyPr/>
          <a:lstStyle/>
          <a:p>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flipH="1">
            <a:off x="4315415" y="75775"/>
            <a:ext cx="3245848" cy="4093472"/>
          </a:xfrm>
          <a:prstGeom prst="rect">
            <a:avLst/>
          </a:prstGeom>
        </p:spPr>
      </p:pic>
      <p:sp>
        <p:nvSpPr>
          <p:cNvPr id="2" name="Title 1"/>
          <p:cNvSpPr>
            <a:spLocks noGrp="1"/>
          </p:cNvSpPr>
          <p:nvPr>
            <p:ph type="ctrTitle" hasCustomPrompt="1"/>
          </p:nvPr>
        </p:nvSpPr>
        <p:spPr>
          <a:xfrm>
            <a:off x="5097775" y="690048"/>
            <a:ext cx="2119454"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5090106" y="1892422"/>
            <a:ext cx="2127124"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564269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Picture Placeholder 4"/>
          <p:cNvSpPr>
            <a:spLocks noGrp="1"/>
          </p:cNvSpPr>
          <p:nvPr>
            <p:ph type="pic" sz="quarter" idx="10"/>
          </p:nvPr>
        </p:nvSpPr>
        <p:spPr>
          <a:xfrm>
            <a:off x="2798451"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1919345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Full Page Image">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Tree>
    <p:extLst>
      <p:ext uri="{BB962C8B-B14F-4D97-AF65-F5344CB8AC3E}">
        <p14:creationId xmlns:p14="http://schemas.microsoft.com/office/powerpoint/2010/main" val="2992241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Lef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78686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Righ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Picture Placeholder 4"/>
          <p:cNvSpPr>
            <a:spLocks noGrp="1"/>
          </p:cNvSpPr>
          <p:nvPr>
            <p:ph type="pic" sz="quarter" idx="10"/>
          </p:nvPr>
        </p:nvSpPr>
        <p:spPr>
          <a:xfrm>
            <a:off x="279191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252287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1657412"/>
          </a:xfrm>
        </p:spPr>
        <p:txBody>
          <a:bodyPr/>
          <a:lstStyle>
            <a:lvl1pPr>
              <a:defRPr/>
            </a:lvl1pPr>
          </a:lstStyle>
          <a:p>
            <a:pPr lvl="0"/>
            <a:r>
              <a:rPr lang="en-US" dirty="0" smtClean="0"/>
              <a:t>Click to insert Text (Language 1)</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Content Placeholder 2"/>
          <p:cNvSpPr>
            <a:spLocks noGrp="1"/>
          </p:cNvSpPr>
          <p:nvPr>
            <p:ph idx="13" hasCustomPrompt="1"/>
          </p:nvPr>
        </p:nvSpPr>
        <p:spPr>
          <a:xfrm>
            <a:off x="4852851"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2860393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solidFill>
                  <a:srgbClr val="2E73A4"/>
                </a:solidFill>
              </a:rPr>
              <a:pPr/>
              <a:t>‹#›</a:t>
            </a:fld>
            <a:endParaRPr lang="en-ZA" dirty="0">
              <a:solidFill>
                <a:srgbClr val="2E73A4"/>
              </a:solidFill>
            </a:endParaRPr>
          </a:p>
        </p:txBody>
      </p:sp>
      <p:sp>
        <p:nvSpPr>
          <p:cNvPr id="9" name="Content Placeholder 2"/>
          <p:cNvSpPr>
            <a:spLocks noGrp="1"/>
          </p:cNvSpPr>
          <p:nvPr>
            <p:ph idx="1" hasCustomPrompt="1"/>
          </p:nvPr>
        </p:nvSpPr>
        <p:spPr>
          <a:xfrm>
            <a:off x="359228" y="1008001"/>
            <a:ext cx="2330349" cy="1657412"/>
          </a:xfrm>
        </p:spPr>
        <p:txBody>
          <a:bodyPr/>
          <a:lstStyle>
            <a:lvl1pPr>
              <a:defRPr/>
            </a:lvl1pPr>
          </a:lstStyle>
          <a:p>
            <a:pPr lvl="0"/>
            <a:r>
              <a:rPr lang="en-US" dirty="0" smtClean="0"/>
              <a:t>Click to insert Text (Language 1)</a:t>
            </a:r>
            <a:endParaRPr lang="en-ZA" dirty="0"/>
          </a:p>
        </p:txBody>
      </p:sp>
      <p:sp>
        <p:nvSpPr>
          <p:cNvPr id="10" name="Content Placeholder 2"/>
          <p:cNvSpPr>
            <a:spLocks noGrp="1"/>
          </p:cNvSpPr>
          <p:nvPr>
            <p:ph idx="13" hasCustomPrompt="1"/>
          </p:nvPr>
        </p:nvSpPr>
        <p:spPr>
          <a:xfrm>
            <a:off x="359228"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2785388"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1337243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b="80630"/>
          <a:stretch/>
        </p:blipFill>
        <p:spPr>
          <a:xfrm>
            <a:off x="0" y="75775"/>
            <a:ext cx="3245848" cy="792905"/>
          </a:xfrm>
          <a:prstGeom prst="rect">
            <a:avLst/>
          </a:prstGeom>
        </p:spPr>
      </p:pic>
      <p:sp>
        <p:nvSpPr>
          <p:cNvPr id="7" name="Subtitle 2"/>
          <p:cNvSpPr txBox="1">
            <a:spLocks/>
          </p:cNvSpPr>
          <p:nvPr userDrawn="1"/>
        </p:nvSpPr>
        <p:spPr>
          <a:xfrm>
            <a:off x="3781424" y="4073097"/>
            <a:ext cx="3462933" cy="879033"/>
          </a:xfrm>
          <a:prstGeom prst="rect">
            <a:avLst/>
          </a:prstGeom>
        </p:spPr>
        <p:txBody>
          <a:bodyPr vert="horz" lIns="73655" tIns="36827" rIns="73655" bIns="36827" rtlCol="0">
            <a:normAutofit/>
          </a:bodyPr>
          <a:lstStyle>
            <a:lvl1pPr marL="0" indent="0" algn="ctr" defTabSz="736549" rtl="0" eaLnBrk="1" latinLnBrk="0" hangingPunct="1">
              <a:spcBef>
                <a:spcPct val="20000"/>
              </a:spcBef>
              <a:buFont typeface="Arial" pitchFamily="34" charset="0"/>
              <a:buNone/>
              <a:defRPr sz="1200" kern="1200" baseline="0">
                <a:solidFill>
                  <a:schemeClr val="accent6"/>
                </a:solidFill>
                <a:latin typeface="+mn-lt"/>
                <a:ea typeface="+mn-ea"/>
                <a:cs typeface="+mn-cs"/>
              </a:defRPr>
            </a:lvl1pPr>
            <a:lvl2pPr marL="368275"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2pPr>
            <a:lvl3pPr marL="736549"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3pPr>
            <a:lvl4pPr marL="1104824"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473098"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1841373"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209648"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2577922"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2946197"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nSpc>
                <a:spcPts val="800"/>
              </a:lnSpc>
            </a:pPr>
            <a:r>
              <a:rPr lang="en-ZA" sz="800" dirty="0" smtClean="0">
                <a:solidFill>
                  <a:prstClr val="black">
                    <a:lumMod val="75000"/>
                    <a:lumOff val="25000"/>
                  </a:prstClr>
                </a:solidFill>
                <a:latin typeface="Century Gothic" pitchFamily="34" charset="0"/>
              </a:rPr>
              <a:t>This work is licensed under a Creative Commons Attribution </a:t>
            </a:r>
          </a:p>
          <a:p>
            <a:pPr>
              <a:lnSpc>
                <a:spcPts val="800"/>
              </a:lnSpc>
            </a:pPr>
            <a:r>
              <a:rPr lang="en-ZA" sz="800" dirty="0" smtClean="0">
                <a:solidFill>
                  <a:prstClr val="black">
                    <a:lumMod val="75000"/>
                    <a:lumOff val="25000"/>
                  </a:prstClr>
                </a:solidFill>
                <a:latin typeface="Century Gothic" pitchFamily="34" charset="0"/>
              </a:rPr>
              <a:t>(CC-BY) Version 3.0 </a:t>
            </a:r>
            <a:r>
              <a:rPr lang="en-ZA" sz="800" dirty="0" err="1" smtClean="0">
                <a:solidFill>
                  <a:prstClr val="black">
                    <a:lumMod val="75000"/>
                    <a:lumOff val="25000"/>
                  </a:prstClr>
                </a:solidFill>
                <a:latin typeface="Century Gothic" pitchFamily="34" charset="0"/>
              </a:rPr>
              <a:t>Unported</a:t>
            </a:r>
            <a:r>
              <a:rPr lang="en-ZA" sz="800" dirty="0" smtClean="0">
                <a:solidFill>
                  <a:prstClr val="black">
                    <a:lumMod val="75000"/>
                    <a:lumOff val="25000"/>
                  </a:prstClr>
                </a:solidFill>
                <a:latin typeface="Century Gothic" pitchFamily="34" charset="0"/>
              </a:rPr>
              <a:t> Licence</a:t>
            </a:r>
          </a:p>
          <a:p>
            <a:pPr>
              <a:lnSpc>
                <a:spcPts val="800"/>
              </a:lnSpc>
            </a:pPr>
            <a:endParaRPr lang="en-ZA" sz="800" dirty="0" smtClean="0">
              <a:solidFill>
                <a:prstClr val="black">
                  <a:lumMod val="75000"/>
                  <a:lumOff val="25000"/>
                </a:prstClr>
              </a:solidFill>
              <a:latin typeface="Century Gothic" pitchFamily="34" charset="0"/>
            </a:endParaRPr>
          </a:p>
          <a:p>
            <a:pPr>
              <a:lnSpc>
                <a:spcPts val="800"/>
              </a:lnSpc>
            </a:pPr>
            <a:r>
              <a:rPr lang="en-ZA" sz="800" dirty="0" smtClean="0">
                <a:solidFill>
                  <a:prstClr val="black">
                    <a:lumMod val="75000"/>
                    <a:lumOff val="25000"/>
                  </a:prstClr>
                </a:solidFill>
                <a:latin typeface="Century Gothic" pitchFamily="34" charset="0"/>
              </a:rPr>
              <a:t>Disclaimer: You are free to download, copy, translate or adapt this story and use the illustrations as long as you attribute or credit the original author/s and illustrator/s.</a:t>
            </a:r>
            <a:endParaRPr lang="en-ZA" sz="800" dirty="0">
              <a:solidFill>
                <a:prstClr val="black">
                  <a:lumMod val="75000"/>
                  <a:lumOff val="25000"/>
                </a:prstClr>
              </a:solidFill>
              <a:latin typeface="Century Gothic" pitchFamily="34" charset="0"/>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5417" y="3749037"/>
            <a:ext cx="694945" cy="237744"/>
          </a:xfrm>
          <a:prstGeom prst="rect">
            <a:avLst/>
          </a:prstGeom>
        </p:spPr>
      </p:pic>
      <p:sp>
        <p:nvSpPr>
          <p:cNvPr id="18" name="Title 1"/>
          <p:cNvSpPr>
            <a:spLocks noGrp="1"/>
          </p:cNvSpPr>
          <p:nvPr>
            <p:ph type="ctrTitle" hasCustomPrompt="1"/>
          </p:nvPr>
        </p:nvSpPr>
        <p:spPr>
          <a:xfrm>
            <a:off x="362557" y="778520"/>
            <a:ext cx="3418868" cy="837409"/>
          </a:xfrm>
        </p:spPr>
        <p:txBody>
          <a:bodyPr anchor="b" anchorCtr="0"/>
          <a:lstStyle>
            <a:lvl1pPr algn="ctr">
              <a:defRPr b="1" baseline="0"/>
            </a:lvl1pPr>
          </a:lstStyle>
          <a:p>
            <a:r>
              <a:rPr lang="en-US" dirty="0" smtClean="0"/>
              <a:t>Click to edit Story Title</a:t>
            </a:r>
            <a:endParaRPr lang="en-ZA" dirty="0"/>
          </a:p>
        </p:txBody>
      </p:sp>
      <p:sp>
        <p:nvSpPr>
          <p:cNvPr id="19" name="Subtitle 2"/>
          <p:cNvSpPr>
            <a:spLocks noGrp="1"/>
          </p:cNvSpPr>
          <p:nvPr>
            <p:ph type="subTitle" idx="1" hasCustomPrompt="1"/>
          </p:nvPr>
        </p:nvSpPr>
        <p:spPr>
          <a:xfrm>
            <a:off x="352697" y="1833857"/>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21" name="TextBox 20"/>
          <p:cNvSpPr txBox="1"/>
          <p:nvPr userDrawn="1"/>
        </p:nvSpPr>
        <p:spPr>
          <a:xfrm>
            <a:off x="365761" y="1624261"/>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Writer:</a:t>
            </a:r>
            <a:endParaRPr lang="en-ZA" dirty="0">
              <a:solidFill>
                <a:srgbClr val="2E73A4"/>
              </a:solidFill>
              <a:latin typeface="Century Gothic" pitchFamily="34" charset="0"/>
            </a:endParaRPr>
          </a:p>
        </p:txBody>
      </p:sp>
      <p:sp>
        <p:nvSpPr>
          <p:cNvPr id="22" name="TextBox 21"/>
          <p:cNvSpPr txBox="1"/>
          <p:nvPr userDrawn="1"/>
        </p:nvSpPr>
        <p:spPr>
          <a:xfrm>
            <a:off x="365761" y="2290587"/>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Illustrations:</a:t>
            </a:r>
            <a:endParaRPr lang="en-ZA" dirty="0">
              <a:solidFill>
                <a:srgbClr val="2E73A4"/>
              </a:solidFill>
              <a:latin typeface="Century Gothic" pitchFamily="34" charset="0"/>
            </a:endParaRPr>
          </a:p>
        </p:txBody>
      </p:sp>
      <p:sp>
        <p:nvSpPr>
          <p:cNvPr id="23" name="TextBox 22"/>
          <p:cNvSpPr txBox="1"/>
          <p:nvPr userDrawn="1"/>
        </p:nvSpPr>
        <p:spPr>
          <a:xfrm>
            <a:off x="365761" y="2938659"/>
            <a:ext cx="3415664" cy="307777"/>
          </a:xfrm>
          <a:prstGeom prst="rect">
            <a:avLst/>
          </a:prstGeom>
          <a:noFill/>
        </p:spPr>
        <p:txBody>
          <a:bodyPr wrap="square" rtlCol="0">
            <a:spAutoFit/>
          </a:bodyPr>
          <a:lstStyle/>
          <a:p>
            <a:pPr algn="ctr"/>
            <a:r>
              <a:rPr lang="en-ZA" dirty="0" smtClean="0">
                <a:solidFill>
                  <a:srgbClr val="2E73A4"/>
                </a:solidFill>
                <a:latin typeface="Century Gothic" pitchFamily="34" charset="0"/>
              </a:rPr>
              <a:t>Translated by:</a:t>
            </a:r>
            <a:endParaRPr lang="en-ZA" dirty="0">
              <a:solidFill>
                <a:srgbClr val="2E73A4"/>
              </a:solidFill>
              <a:latin typeface="Century Gothic" pitchFamily="34" charset="0"/>
            </a:endParaRPr>
          </a:p>
        </p:txBody>
      </p:sp>
      <p:sp>
        <p:nvSpPr>
          <p:cNvPr id="25" name="Text Placeholder 2"/>
          <p:cNvSpPr>
            <a:spLocks noGrp="1"/>
          </p:cNvSpPr>
          <p:nvPr>
            <p:ph type="body" sz="quarter" idx="10" hasCustomPrompt="1"/>
          </p:nvPr>
        </p:nvSpPr>
        <p:spPr>
          <a:xfrm>
            <a:off x="365125" y="2503663"/>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26" name="Text Placeholder 2"/>
          <p:cNvSpPr>
            <a:spLocks noGrp="1"/>
          </p:cNvSpPr>
          <p:nvPr>
            <p:ph type="body" sz="quarter" idx="11" hasCustomPrompt="1"/>
          </p:nvPr>
        </p:nvSpPr>
        <p:spPr>
          <a:xfrm>
            <a:off x="365125" y="3154683"/>
            <a:ext cx="3416300" cy="502920"/>
          </a:xfrm>
        </p:spPr>
        <p:txBody>
          <a:bodyPr/>
          <a:lstStyle>
            <a:lvl1pPr algn="ctr">
              <a:defRPr baseline="0">
                <a:solidFill>
                  <a:schemeClr val="accent6"/>
                </a:solidFill>
              </a:defRPr>
            </a:lvl1pPr>
          </a:lstStyle>
          <a:p>
            <a:pPr lvl="0"/>
            <a:r>
              <a:rPr lang="en-US" dirty="0" smtClean="0"/>
              <a:t>Click to edit Translator Name</a:t>
            </a:r>
            <a:endParaRPr lang="en-ZA" dirty="0"/>
          </a:p>
        </p:txBody>
      </p:sp>
      <p:sp>
        <p:nvSpPr>
          <p:cNvPr id="15" name="Picture Placeholder 4"/>
          <p:cNvSpPr>
            <a:spLocks noGrp="1"/>
          </p:cNvSpPr>
          <p:nvPr>
            <p:ph type="pic" sz="quarter" idx="12"/>
          </p:nvPr>
        </p:nvSpPr>
        <p:spPr>
          <a:xfrm>
            <a:off x="4022977" y="564763"/>
            <a:ext cx="2979824" cy="2979824"/>
          </a:xfrm>
          <a:noFill/>
          <a:ln w="127000">
            <a:noFill/>
            <a:miter lim="800000"/>
          </a:ln>
        </p:spPr>
        <p:txBody>
          <a:bodyPr/>
          <a:lstStyle/>
          <a:p>
            <a:endParaRPr lang="en-ZA" dirty="0"/>
          </a:p>
        </p:txBody>
      </p:sp>
      <p:sp>
        <p:nvSpPr>
          <p:cNvPr id="17" name="TextBox 16"/>
          <p:cNvSpPr txBox="1"/>
          <p:nvPr userDrawn="1"/>
        </p:nvSpPr>
        <p:spPr>
          <a:xfrm>
            <a:off x="365761" y="3554839"/>
            <a:ext cx="3415664" cy="307777"/>
          </a:xfrm>
          <a:prstGeom prst="rect">
            <a:avLst/>
          </a:prstGeom>
          <a:noFill/>
        </p:spPr>
        <p:txBody>
          <a:bodyPr wrap="square" rtlCol="0">
            <a:spAutoFit/>
          </a:bodyPr>
          <a:lstStyle/>
          <a:p>
            <a:pPr algn="ctr"/>
            <a:r>
              <a:rPr lang="en-ZA" dirty="0" smtClean="0">
                <a:solidFill>
                  <a:prstClr val="black">
                    <a:lumMod val="75000"/>
                    <a:lumOff val="25000"/>
                  </a:prstClr>
                </a:solidFill>
                <a:latin typeface="Century Gothic" pitchFamily="34" charset="0"/>
              </a:rPr>
              <a:t>Date of Publication:</a:t>
            </a:r>
            <a:endParaRPr lang="en-ZA" dirty="0">
              <a:solidFill>
                <a:prstClr val="black">
                  <a:lumMod val="75000"/>
                  <a:lumOff val="25000"/>
                </a:prstClr>
              </a:solidFill>
              <a:latin typeface="Century Gothic" pitchFamily="34" charset="0"/>
            </a:endParaRPr>
          </a:p>
        </p:txBody>
      </p:sp>
      <p:sp>
        <p:nvSpPr>
          <p:cNvPr id="20" name="Text Placeholder 2"/>
          <p:cNvSpPr>
            <a:spLocks noGrp="1"/>
          </p:cNvSpPr>
          <p:nvPr>
            <p:ph type="body" sz="quarter" idx="13" hasCustomPrompt="1"/>
          </p:nvPr>
        </p:nvSpPr>
        <p:spPr>
          <a:xfrm>
            <a:off x="365125" y="3770863"/>
            <a:ext cx="3416300" cy="502920"/>
          </a:xfrm>
        </p:spPr>
        <p:txBody>
          <a:bodyPr/>
          <a:lstStyle>
            <a:lvl1pPr algn="ctr">
              <a:defRPr baseline="0">
                <a:solidFill>
                  <a:schemeClr val="tx1">
                    <a:lumMod val="75000"/>
                    <a:lumOff val="25000"/>
                  </a:schemeClr>
                </a:solidFill>
              </a:defRPr>
            </a:lvl1pPr>
          </a:lstStyle>
          <a:p>
            <a:pPr lvl="0"/>
            <a:r>
              <a:rPr lang="en-US" dirty="0" smtClean="0"/>
              <a:t>Click to edit </a:t>
            </a:r>
            <a:r>
              <a:rPr lang="en-US" dirty="0" err="1" smtClean="0"/>
              <a:t>Translater</a:t>
            </a:r>
            <a:r>
              <a:rPr lang="en-US" dirty="0" smtClean="0"/>
              <a:t> Name</a:t>
            </a:r>
            <a:endParaRPr lang="en-ZA" dirty="0"/>
          </a:p>
        </p:txBody>
      </p:sp>
    </p:spTree>
    <p:extLst>
      <p:ext uri="{BB962C8B-B14F-4D97-AF65-F5344CB8AC3E}">
        <p14:creationId xmlns:p14="http://schemas.microsoft.com/office/powerpoint/2010/main" val="405457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Full Im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90916" y="690048"/>
            <a:ext cx="4579430" cy="1202373"/>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482630" y="1892422"/>
            <a:ext cx="4596002" cy="2000309"/>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Tree>
    <p:extLst>
      <p:ext uri="{BB962C8B-B14F-4D97-AF65-F5344CB8AC3E}">
        <p14:creationId xmlns:p14="http://schemas.microsoft.com/office/powerpoint/2010/main" val="2751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exture with Text Box">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4"/>
          <p:cNvSpPr>
            <a:spLocks noGrp="1"/>
          </p:cNvSpPr>
          <p:nvPr>
            <p:ph type="pic" sz="quarter" idx="12"/>
          </p:nvPr>
        </p:nvSpPr>
        <p:spPr>
          <a:xfrm>
            <a:off x="1570842" y="1624590"/>
            <a:ext cx="4419578" cy="2080058"/>
          </a:xfrm>
          <a:solidFill>
            <a:schemeClr val="tx2"/>
          </a:solidFill>
          <a:ln w="127000">
            <a:solidFill>
              <a:schemeClr val="bg1"/>
            </a:solidFill>
            <a:miter lim="800000"/>
          </a:ln>
        </p:spPr>
        <p:txBody>
          <a:bodyPr/>
          <a:lstStyle/>
          <a:p>
            <a:endParaRPr lang="en-ZA" dirty="0"/>
          </a:p>
        </p:txBody>
      </p:sp>
      <p:sp>
        <p:nvSpPr>
          <p:cNvPr id="2" name="Title 1"/>
          <p:cNvSpPr>
            <a:spLocks noGrp="1"/>
          </p:cNvSpPr>
          <p:nvPr>
            <p:ph type="ctrTitle" hasCustomPrompt="1"/>
          </p:nvPr>
        </p:nvSpPr>
        <p:spPr>
          <a:xfrm>
            <a:off x="1697106" y="1770017"/>
            <a:ext cx="4167051" cy="924591"/>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700371" y="2694610"/>
            <a:ext cx="4160521" cy="858488"/>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28543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98" t="21815"/>
          <a:stretch/>
        </p:blipFill>
        <p:spPr>
          <a:xfrm>
            <a:off x="1619793" y="1162594"/>
            <a:ext cx="5941469" cy="4166644"/>
          </a:xfrm>
          <a:prstGeom prst="rect">
            <a:avLst/>
          </a:prstGeom>
        </p:spPr>
      </p:pic>
      <p:sp>
        <p:nvSpPr>
          <p:cNvPr id="7" name="Title 1"/>
          <p:cNvSpPr>
            <a:spLocks noGrp="1"/>
          </p:cNvSpPr>
          <p:nvPr>
            <p:ph type="ctrTitle" hasCustomPrompt="1"/>
          </p:nvPr>
        </p:nvSpPr>
        <p:spPr>
          <a:xfrm>
            <a:off x="362557" y="1296568"/>
            <a:ext cx="3418868" cy="837409"/>
          </a:xfrm>
        </p:spPr>
        <p:txBody>
          <a:bodyPr anchor="b" anchorCtr="0"/>
          <a:lstStyle>
            <a:lvl1pPr algn="ctr">
              <a:defRPr b="1" baseline="0"/>
            </a:lvl1pPr>
          </a:lstStyle>
          <a:p>
            <a:r>
              <a:rPr lang="en-US" dirty="0" smtClean="0"/>
              <a:t>Click to edit Story Title</a:t>
            </a:r>
            <a:endParaRPr lang="en-Z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1840" y="566641"/>
            <a:ext cx="1637181" cy="729927"/>
          </a:xfrm>
          <a:prstGeom prst="rect">
            <a:avLst/>
          </a:prstGeom>
        </p:spPr>
      </p:pic>
      <p:sp>
        <p:nvSpPr>
          <p:cNvPr id="6" name="Subtitle 2"/>
          <p:cNvSpPr>
            <a:spLocks noGrp="1"/>
          </p:cNvSpPr>
          <p:nvPr>
            <p:ph type="subTitle" idx="1" hasCustomPrompt="1"/>
          </p:nvPr>
        </p:nvSpPr>
        <p:spPr>
          <a:xfrm>
            <a:off x="352697" y="2351905"/>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10" name="TextBox 9"/>
          <p:cNvSpPr txBox="1"/>
          <p:nvPr userDrawn="1"/>
        </p:nvSpPr>
        <p:spPr>
          <a:xfrm>
            <a:off x="365761" y="2142309"/>
            <a:ext cx="3415664" cy="307777"/>
          </a:xfrm>
          <a:prstGeom prst="rect">
            <a:avLst/>
          </a:prstGeom>
          <a:noFill/>
        </p:spPr>
        <p:txBody>
          <a:bodyPr wrap="square" rtlCol="0">
            <a:spAutoFit/>
          </a:bodyPr>
          <a:lstStyle/>
          <a:p>
            <a:pPr algn="ctr"/>
            <a:r>
              <a:rPr lang="en-ZA" dirty="0" smtClean="0">
                <a:solidFill>
                  <a:schemeClr val="accent6"/>
                </a:solidFill>
              </a:rPr>
              <a:t>Writer:</a:t>
            </a:r>
            <a:endParaRPr lang="en-ZA" dirty="0">
              <a:solidFill>
                <a:schemeClr val="accent6"/>
              </a:solidFill>
            </a:endParaRPr>
          </a:p>
        </p:txBody>
      </p:sp>
      <p:sp>
        <p:nvSpPr>
          <p:cNvPr id="12" name="TextBox 11"/>
          <p:cNvSpPr txBox="1"/>
          <p:nvPr userDrawn="1"/>
        </p:nvSpPr>
        <p:spPr>
          <a:xfrm>
            <a:off x="365761" y="2808635"/>
            <a:ext cx="3415664" cy="307777"/>
          </a:xfrm>
          <a:prstGeom prst="rect">
            <a:avLst/>
          </a:prstGeom>
          <a:noFill/>
        </p:spPr>
        <p:txBody>
          <a:bodyPr wrap="square" rtlCol="0">
            <a:spAutoFit/>
          </a:bodyPr>
          <a:lstStyle/>
          <a:p>
            <a:pPr algn="ctr"/>
            <a:r>
              <a:rPr lang="en-ZA" dirty="0" smtClean="0">
                <a:solidFill>
                  <a:schemeClr val="accent6"/>
                </a:solidFill>
              </a:rPr>
              <a:t>Illustrations:</a:t>
            </a:r>
            <a:endParaRPr lang="en-ZA" dirty="0">
              <a:solidFill>
                <a:schemeClr val="accent6"/>
              </a:solidFill>
            </a:endParaRPr>
          </a:p>
        </p:txBody>
      </p:sp>
      <p:sp>
        <p:nvSpPr>
          <p:cNvPr id="14" name="TextBox 13"/>
          <p:cNvSpPr txBox="1"/>
          <p:nvPr userDrawn="1"/>
        </p:nvSpPr>
        <p:spPr>
          <a:xfrm>
            <a:off x="365761" y="3456707"/>
            <a:ext cx="3415664" cy="307777"/>
          </a:xfrm>
          <a:prstGeom prst="rect">
            <a:avLst/>
          </a:prstGeom>
          <a:noFill/>
        </p:spPr>
        <p:txBody>
          <a:bodyPr wrap="square" rtlCol="0">
            <a:spAutoFit/>
          </a:bodyPr>
          <a:lstStyle/>
          <a:p>
            <a:pPr algn="ctr"/>
            <a:r>
              <a:rPr lang="en-ZA" dirty="0" smtClean="0">
                <a:solidFill>
                  <a:schemeClr val="accent6"/>
                </a:solidFill>
              </a:rPr>
              <a:t>Design &amp; Layout:</a:t>
            </a:r>
            <a:endParaRPr lang="en-ZA" dirty="0">
              <a:solidFill>
                <a:schemeClr val="accent6"/>
              </a:solidFill>
            </a:endParaRPr>
          </a:p>
        </p:txBody>
      </p:sp>
      <p:sp>
        <p:nvSpPr>
          <p:cNvPr id="3" name="Text Placeholder 2"/>
          <p:cNvSpPr>
            <a:spLocks noGrp="1"/>
          </p:cNvSpPr>
          <p:nvPr>
            <p:ph type="body" sz="quarter" idx="10" hasCustomPrompt="1"/>
          </p:nvPr>
        </p:nvSpPr>
        <p:spPr>
          <a:xfrm>
            <a:off x="365125" y="3021711"/>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16" name="Text Placeholder 2"/>
          <p:cNvSpPr>
            <a:spLocks noGrp="1"/>
          </p:cNvSpPr>
          <p:nvPr>
            <p:ph type="body" sz="quarter" idx="11" hasCustomPrompt="1"/>
          </p:nvPr>
        </p:nvSpPr>
        <p:spPr>
          <a:xfrm>
            <a:off x="365125" y="3672731"/>
            <a:ext cx="3416300" cy="502920"/>
          </a:xfrm>
        </p:spPr>
        <p:txBody>
          <a:bodyPr/>
          <a:lstStyle>
            <a:lvl1pPr algn="ctr">
              <a:defRPr baseline="0">
                <a:solidFill>
                  <a:schemeClr val="accent6"/>
                </a:solidFill>
              </a:defRPr>
            </a:lvl1pPr>
          </a:lstStyle>
          <a:p>
            <a:pPr lvl="0"/>
            <a:r>
              <a:rPr lang="en-US" dirty="0" smtClean="0"/>
              <a:t>Click to edit Designer Name</a:t>
            </a:r>
            <a:endParaRPr lang="en-ZA" dirty="0"/>
          </a:p>
        </p:txBody>
      </p:sp>
    </p:spTree>
    <p:extLst>
      <p:ext uri="{BB962C8B-B14F-4D97-AF65-F5344CB8AC3E}">
        <p14:creationId xmlns:p14="http://schemas.microsoft.com/office/powerpoint/2010/main" val="64280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solidFill>
            <a:schemeClr val="bg1">
              <a:lumMod val="95000"/>
            </a:schemeClr>
          </a:solidFill>
          <a:ln w="127000">
            <a:noFill/>
            <a:miter lim="800000"/>
          </a:ln>
        </p:spPr>
        <p:txBody>
          <a:bodyPr/>
          <a:lstStyle/>
          <a:p>
            <a:endParaRPr lang="en-ZA" dirty="0"/>
          </a:p>
        </p:txBody>
      </p:sp>
    </p:spTree>
    <p:extLst>
      <p:ext uri="{BB962C8B-B14F-4D97-AF65-F5344CB8AC3E}">
        <p14:creationId xmlns:p14="http://schemas.microsoft.com/office/powerpoint/2010/main" val="30847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8451" y="368577"/>
            <a:ext cx="4418960" cy="4418960"/>
          </a:xfrm>
          <a:solidFill>
            <a:schemeClr val="bg1">
              <a:lumMod val="95000"/>
            </a:schemeClr>
          </a:solidFill>
          <a:ln w="127000">
            <a:noFill/>
            <a:miter lim="800000"/>
          </a:ln>
        </p:spPr>
        <p:txBody>
          <a:bodyPr/>
          <a:lstStyle/>
          <a:p>
            <a:endParaRPr lang="en-ZA" dirty="0"/>
          </a:p>
        </p:txBody>
      </p:sp>
    </p:spTree>
    <p:extLst>
      <p:ext uri="{BB962C8B-B14F-4D97-AF65-F5344CB8AC3E}">
        <p14:creationId xmlns:p14="http://schemas.microsoft.com/office/powerpoint/2010/main" val="174976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Full Page Image">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Tree>
    <p:extLst>
      <p:ext uri="{BB962C8B-B14F-4D97-AF65-F5344CB8AC3E}">
        <p14:creationId xmlns:p14="http://schemas.microsoft.com/office/powerpoint/2010/main" val="294439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Lef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3093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213417"/>
            <a:ext cx="6805137" cy="888206"/>
          </a:xfrm>
          <a:prstGeom prst="rect">
            <a:avLst/>
          </a:prstGeom>
        </p:spPr>
        <p:txBody>
          <a:bodyPr vert="horz" lIns="73655" tIns="36827" rIns="73655" bIns="36827"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378063" y="1243489"/>
            <a:ext cx="6805137" cy="3517051"/>
          </a:xfrm>
          <a:prstGeom prst="rect">
            <a:avLst/>
          </a:prstGeom>
        </p:spPr>
        <p:txBody>
          <a:bodyPr vert="horz" lIns="73655" tIns="36827" rIns="73655" bIns="368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7" name="Group 6"/>
          <p:cNvGrpSpPr/>
          <p:nvPr userDrawn="1"/>
        </p:nvGrpSpPr>
        <p:grpSpPr>
          <a:xfrm>
            <a:off x="0" y="0"/>
            <a:ext cx="7561263" cy="5329238"/>
            <a:chOff x="0" y="0"/>
            <a:chExt cx="7561263" cy="5329238"/>
          </a:xfrm>
        </p:grpSpPr>
        <p:cxnSp>
          <p:nvCxnSpPr>
            <p:cNvPr id="8" name="Straight Connector 7"/>
            <p:cNvCxnSpPr/>
            <p:nvPr userDrawn="1"/>
          </p:nvCxnSpPr>
          <p:spPr>
            <a:xfrm>
              <a:off x="0" y="360000"/>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4785506"/>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000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20436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58317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70" r:id="rId5"/>
    <p:sldLayoutId id="2147483650" r:id="rId6"/>
    <p:sldLayoutId id="2147483663" r:id="rId7"/>
    <p:sldLayoutId id="2147483664" r:id="rId8"/>
    <p:sldLayoutId id="2147483665" r:id="rId9"/>
    <p:sldLayoutId id="2147483666" r:id="rId10"/>
    <p:sldLayoutId id="2147483667" r:id="rId11"/>
    <p:sldLayoutId id="2147483668" r:id="rId12"/>
    <p:sldLayoutId id="2147483669" r:id="rId13"/>
  </p:sldLayoutIdLst>
  <p:hf hdr="0" ftr="0" dt="0"/>
  <p:txStyles>
    <p:titleStyle>
      <a:lvl1pPr algn="l" defTabSz="736549" rtl="0" eaLnBrk="1" latinLnBrk="0" hangingPunct="1">
        <a:lnSpc>
          <a:spcPts val="2800"/>
        </a:lnSpc>
        <a:spcBef>
          <a:spcPct val="0"/>
        </a:spcBef>
        <a:buNone/>
        <a:defRPr sz="2400" kern="1200">
          <a:solidFill>
            <a:schemeClr val="tx1">
              <a:lumMod val="75000"/>
              <a:lumOff val="25000"/>
            </a:schemeClr>
          </a:solidFill>
          <a:latin typeface="+mj-lt"/>
          <a:ea typeface="+mj-ea"/>
          <a:cs typeface="+mj-cs"/>
        </a:defRPr>
      </a:lvl1pPr>
    </p:titleStyle>
    <p:body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654024" indent="-285750" algn="l" defTabSz="736549"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2pPr>
      <a:lvl3pPr marL="1022300" indent="-285750" algn="l" defTabSz="736549"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3pPr>
      <a:lvl4pPr marL="1390574" indent="-285750" algn="l" defTabSz="736549"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1758849" indent="-285750" algn="l" defTabSz="736549"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213417"/>
            <a:ext cx="6805137" cy="888206"/>
          </a:xfrm>
          <a:prstGeom prst="rect">
            <a:avLst/>
          </a:prstGeom>
        </p:spPr>
        <p:txBody>
          <a:bodyPr vert="horz" lIns="73655" tIns="36827" rIns="73655" bIns="36827"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378063" y="1243489"/>
            <a:ext cx="6805137" cy="3517051"/>
          </a:xfrm>
          <a:prstGeom prst="rect">
            <a:avLst/>
          </a:prstGeom>
        </p:spPr>
        <p:txBody>
          <a:bodyPr vert="horz" lIns="73655" tIns="36827" rIns="73655" bIns="368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7" name="Group 6"/>
          <p:cNvGrpSpPr/>
          <p:nvPr userDrawn="1"/>
        </p:nvGrpSpPr>
        <p:grpSpPr>
          <a:xfrm>
            <a:off x="0" y="0"/>
            <a:ext cx="7561263" cy="5329238"/>
            <a:chOff x="0" y="0"/>
            <a:chExt cx="7561263" cy="5329238"/>
          </a:xfrm>
        </p:grpSpPr>
        <p:cxnSp>
          <p:nvCxnSpPr>
            <p:cNvPr id="8" name="Straight Connector 7"/>
            <p:cNvCxnSpPr/>
            <p:nvPr userDrawn="1"/>
          </p:nvCxnSpPr>
          <p:spPr>
            <a:xfrm>
              <a:off x="0" y="360000"/>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4785506"/>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000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20436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5626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736549" rtl="0" eaLnBrk="1" latinLnBrk="0" hangingPunct="1">
        <a:lnSpc>
          <a:spcPts val="2800"/>
        </a:lnSpc>
        <a:spcBef>
          <a:spcPct val="0"/>
        </a:spcBef>
        <a:buNone/>
        <a:defRPr sz="2400" kern="1200">
          <a:solidFill>
            <a:schemeClr val="tx1">
              <a:lumMod val="75000"/>
              <a:lumOff val="25000"/>
            </a:schemeClr>
          </a:solidFill>
          <a:latin typeface="Century Gothic" pitchFamily="34" charset="0"/>
          <a:ea typeface="+mj-ea"/>
          <a:cs typeface="+mj-cs"/>
        </a:defRPr>
      </a:lvl1pPr>
    </p:titleStyle>
    <p:body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Century Gothic" pitchFamily="34" charset="0"/>
          <a:ea typeface="+mn-ea"/>
          <a:cs typeface="+mn-cs"/>
        </a:defRPr>
      </a:lvl1pPr>
      <a:lvl2pPr marL="65402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2pPr>
      <a:lvl3pPr marL="1022300"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3pPr>
      <a:lvl4pPr marL="139057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4pPr>
      <a:lvl5pPr marL="1758849"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err="1" smtClean="0"/>
              <a:t>Tshihwilili</a:t>
            </a:r>
            <a:r>
              <a:rPr lang="en-ZA" dirty="0" smtClean="0"/>
              <a:t> </a:t>
            </a:r>
            <a:r>
              <a:rPr lang="en-ZA" dirty="0" err="1" smtClean="0"/>
              <a:t>Tshanga</a:t>
            </a:r>
            <a:endParaRPr lang="en-ZA" dirty="0"/>
          </a:p>
        </p:txBody>
      </p:sp>
      <p:sp>
        <p:nvSpPr>
          <p:cNvPr id="3" name="Subtitle 2"/>
          <p:cNvSpPr>
            <a:spLocks noGrp="1"/>
          </p:cNvSpPr>
          <p:nvPr>
            <p:ph type="subTitle" idx="1"/>
          </p:nvPr>
        </p:nvSpPr>
        <p:spPr>
          <a:xfrm>
            <a:off x="278573" y="1892422"/>
            <a:ext cx="2087437" cy="2000309"/>
          </a:xfrm>
        </p:spPr>
        <p:txBody>
          <a:bodyPr/>
          <a:lstStyle/>
          <a:p>
            <a:r>
              <a:rPr lang="en-ZA" sz="1400" dirty="0" smtClean="0"/>
              <a:t>A Venda Game Song </a:t>
            </a:r>
          </a:p>
          <a:p>
            <a:r>
              <a:rPr lang="en-ZA" dirty="0" smtClean="0"/>
              <a:t>From: My Drum (Johannesburg, </a:t>
            </a:r>
            <a:r>
              <a:rPr lang="en-ZA" dirty="0" err="1" smtClean="0"/>
              <a:t>Abecedarius</a:t>
            </a:r>
            <a:r>
              <a:rPr lang="en-ZA" dirty="0" smtClean="0"/>
              <a:t> Books, 1991)  </a:t>
            </a:r>
          </a:p>
        </p:txBody>
      </p:sp>
      <p:pic>
        <p:nvPicPr>
          <p:cNvPr id="2052" name="Picture 4"/>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0" b="70"/>
          <a:stretch>
            <a:fillRect/>
          </a:stretch>
        </p:blipFill>
        <p:spPr bwMode="auto">
          <a:xfrm>
            <a:off x="2581275" y="1212215"/>
            <a:ext cx="4694238"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06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6832" y="2988448"/>
            <a:ext cx="2651760" cy="3752540"/>
          </a:xfrm>
        </p:spPr>
        <p:txBody>
          <a:bodyPr/>
          <a:lstStyle/>
          <a:p>
            <a:r>
              <a:rPr lang="en-ZA" b="1" dirty="0" smtClean="0">
                <a:latin typeface="Century Gothic" panose="020B0502020202020204" pitchFamily="34" charset="0"/>
              </a:rPr>
              <a:t>English</a:t>
            </a:r>
          </a:p>
          <a:p>
            <a:r>
              <a:rPr lang="en-ZA" dirty="0" smtClean="0">
                <a:latin typeface="Century Gothic" panose="020B0502020202020204" pitchFamily="34" charset="0"/>
              </a:rPr>
              <a:t>My bull – </a:t>
            </a:r>
            <a:r>
              <a:rPr lang="en-ZA" dirty="0" err="1" smtClean="0">
                <a:latin typeface="Century Gothic" panose="020B0502020202020204" pitchFamily="34" charset="0"/>
              </a:rPr>
              <a:t>roarer</a:t>
            </a:r>
            <a:r>
              <a:rPr lang="en-ZA" dirty="0" smtClean="0">
                <a:latin typeface="Century Gothic" panose="020B0502020202020204" pitchFamily="34" charset="0"/>
              </a:rPr>
              <a:t>, Mambo</a:t>
            </a:r>
          </a:p>
          <a:p>
            <a:r>
              <a:rPr lang="en-ZA" dirty="0" smtClean="0">
                <a:latin typeface="Century Gothic" panose="020B0502020202020204" pitchFamily="34" charset="0"/>
              </a:rPr>
              <a:t>Mine does not make a sound, Mambo:</a:t>
            </a:r>
          </a:p>
          <a:p>
            <a:r>
              <a:rPr lang="en-ZA" dirty="0" err="1" smtClean="0">
                <a:latin typeface="Century Gothic" panose="020B0502020202020204" pitchFamily="34" charset="0"/>
              </a:rPr>
              <a:t>Gole’s</a:t>
            </a:r>
            <a:r>
              <a:rPr lang="en-ZA" dirty="0" smtClean="0">
                <a:latin typeface="Century Gothic" panose="020B0502020202020204" pitchFamily="34" charset="0"/>
              </a:rPr>
              <a:t> working well, Mambo,</a:t>
            </a:r>
          </a:p>
          <a:p>
            <a:r>
              <a:rPr lang="en-ZA" dirty="0" err="1" smtClean="0">
                <a:latin typeface="Century Gothic" panose="020B0502020202020204" pitchFamily="34" charset="0"/>
              </a:rPr>
              <a:t>Gole</a:t>
            </a:r>
            <a:r>
              <a:rPr lang="en-ZA" dirty="0" smtClean="0">
                <a:latin typeface="Century Gothic" panose="020B0502020202020204" pitchFamily="34" charset="0"/>
              </a:rPr>
              <a:t> the </a:t>
            </a:r>
            <a:r>
              <a:rPr lang="en-ZA" dirty="0" err="1" smtClean="0">
                <a:latin typeface="Century Gothic" panose="020B0502020202020204" pitchFamily="34" charset="0"/>
              </a:rPr>
              <a:t>Lemba</a:t>
            </a:r>
            <a:r>
              <a:rPr lang="en-ZA" dirty="0" smtClean="0">
                <a:latin typeface="Century Gothic" panose="020B0502020202020204" pitchFamily="34" charset="0"/>
              </a:rPr>
              <a:t>, Mambo.</a:t>
            </a:r>
          </a:p>
          <a:p>
            <a:r>
              <a:rPr lang="en-ZA" dirty="0" err="1" smtClean="0">
                <a:latin typeface="Century Gothic" panose="020B0502020202020204" pitchFamily="34" charset="0"/>
              </a:rPr>
              <a:t>Whee</a:t>
            </a:r>
            <a:r>
              <a:rPr lang="en-ZA" dirty="0" smtClean="0">
                <a:latin typeface="Century Gothic" panose="020B0502020202020204" pitchFamily="34" charset="0"/>
              </a:rPr>
              <a:t>! </a:t>
            </a:r>
            <a:r>
              <a:rPr lang="en-ZA" dirty="0" err="1" smtClean="0">
                <a:latin typeface="Century Gothic" panose="020B0502020202020204" pitchFamily="34" charset="0"/>
              </a:rPr>
              <a:t>Whee</a:t>
            </a:r>
            <a:r>
              <a:rPr lang="en-ZA" dirty="0" smtClean="0">
                <a:latin typeface="Century Gothic" panose="020B0502020202020204" pitchFamily="34" charset="0"/>
              </a:rPr>
              <a:t>!</a:t>
            </a:r>
          </a:p>
          <a:p>
            <a:endParaRPr lang="en-ZA"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2</a:t>
            </a:fld>
            <a:endParaRPr lang="en-ZA" dirty="0"/>
          </a:p>
        </p:txBody>
      </p:sp>
      <p:sp>
        <p:nvSpPr>
          <p:cNvPr id="4" name="Content Placeholder 3"/>
          <p:cNvSpPr>
            <a:spLocks noGrp="1"/>
          </p:cNvSpPr>
          <p:nvPr>
            <p:ph idx="4294967295"/>
          </p:nvPr>
        </p:nvSpPr>
        <p:spPr>
          <a:xfrm>
            <a:off x="610712" y="2987358"/>
            <a:ext cx="2435225" cy="1695450"/>
          </a:xfrm>
        </p:spPr>
        <p:txBody>
          <a:bodyPr>
            <a:normAutofit lnSpcReduction="10000"/>
          </a:bodyPr>
          <a:lstStyle/>
          <a:p>
            <a:r>
              <a:rPr lang="en-ZA" b="1" dirty="0" smtClean="0">
                <a:latin typeface="Century Gothic" panose="020B0502020202020204" pitchFamily="34" charset="0"/>
              </a:rPr>
              <a:t>Tshivenda</a:t>
            </a:r>
          </a:p>
          <a:p>
            <a:r>
              <a:rPr lang="en-ZA" dirty="0" err="1" smtClean="0">
                <a:latin typeface="Century Gothic" panose="020B0502020202020204" pitchFamily="34" charset="0"/>
              </a:rPr>
              <a:t>Tshihwilili</a:t>
            </a:r>
            <a:r>
              <a:rPr lang="en-ZA" dirty="0" smtClean="0">
                <a:latin typeface="Century Gothic" panose="020B0502020202020204" pitchFamily="34" charset="0"/>
              </a:rPr>
              <a:t> </a:t>
            </a:r>
            <a:r>
              <a:rPr lang="en-ZA" dirty="0" err="1" smtClean="0">
                <a:latin typeface="Century Gothic" panose="020B0502020202020204" pitchFamily="34" charset="0"/>
              </a:rPr>
              <a:t>tshanga</a:t>
            </a:r>
            <a:r>
              <a:rPr lang="en-ZA" dirty="0" smtClean="0">
                <a:latin typeface="Century Gothic" panose="020B0502020202020204" pitchFamily="34" charset="0"/>
              </a:rPr>
              <a:t> Mambo</a:t>
            </a:r>
          </a:p>
          <a:p>
            <a:r>
              <a:rPr lang="en-ZA" dirty="0" err="1" smtClean="0">
                <a:latin typeface="Century Gothic" panose="020B0502020202020204" pitchFamily="34" charset="0"/>
              </a:rPr>
              <a:t>Tshanga</a:t>
            </a:r>
            <a:r>
              <a:rPr lang="en-ZA" dirty="0" smtClean="0">
                <a:latin typeface="Century Gothic" panose="020B0502020202020204" pitchFamily="34" charset="0"/>
              </a:rPr>
              <a:t> a </a:t>
            </a:r>
            <a:r>
              <a:rPr lang="en-ZA" dirty="0" err="1" smtClean="0">
                <a:latin typeface="Century Gothic" panose="020B0502020202020204" pitchFamily="34" charset="0"/>
              </a:rPr>
              <a:t>tshi</a:t>
            </a:r>
            <a:r>
              <a:rPr lang="en-ZA" dirty="0" smtClean="0">
                <a:latin typeface="Century Gothic" panose="020B0502020202020204" pitchFamily="34" charset="0"/>
              </a:rPr>
              <a:t> </a:t>
            </a:r>
            <a:r>
              <a:rPr lang="en-ZA" dirty="0" err="1" smtClean="0">
                <a:latin typeface="Century Gothic" panose="020B0502020202020204" pitchFamily="34" charset="0"/>
              </a:rPr>
              <a:t>lili</a:t>
            </a:r>
            <a:r>
              <a:rPr lang="en-ZA" dirty="0" smtClean="0">
                <a:latin typeface="Century Gothic" panose="020B0502020202020204" pitchFamily="34" charset="0"/>
              </a:rPr>
              <a:t> Mambo:</a:t>
            </a:r>
          </a:p>
          <a:p>
            <a:r>
              <a:rPr lang="en-ZA" dirty="0" smtClean="0">
                <a:latin typeface="Century Gothic" panose="020B0502020202020204" pitchFamily="34" charset="0"/>
              </a:rPr>
              <a:t>Hu </a:t>
            </a:r>
            <a:r>
              <a:rPr lang="en-ZA" dirty="0" err="1" smtClean="0">
                <a:latin typeface="Century Gothic" panose="020B0502020202020204" pitchFamily="34" charset="0"/>
              </a:rPr>
              <a:t>lila</a:t>
            </a:r>
            <a:r>
              <a:rPr lang="en-ZA" dirty="0" smtClean="0">
                <a:latin typeface="Century Gothic" panose="020B0502020202020204" pitchFamily="34" charset="0"/>
              </a:rPr>
              <a:t> </a:t>
            </a:r>
            <a:r>
              <a:rPr lang="en-ZA" dirty="0" err="1" smtClean="0">
                <a:latin typeface="Century Gothic" panose="020B0502020202020204" pitchFamily="34" charset="0"/>
              </a:rPr>
              <a:t>tsha</a:t>
            </a:r>
            <a:r>
              <a:rPr lang="en-ZA" dirty="0" smtClean="0">
                <a:latin typeface="Century Gothic" panose="020B0502020202020204" pitchFamily="34" charset="0"/>
              </a:rPr>
              <a:t> </a:t>
            </a:r>
            <a:r>
              <a:rPr lang="en-ZA" dirty="0" err="1" smtClean="0">
                <a:latin typeface="Century Gothic" panose="020B0502020202020204" pitchFamily="34" charset="0"/>
              </a:rPr>
              <a:t>Gole</a:t>
            </a:r>
            <a:r>
              <a:rPr lang="en-ZA" dirty="0" smtClean="0">
                <a:latin typeface="Century Gothic" panose="020B0502020202020204" pitchFamily="34" charset="0"/>
              </a:rPr>
              <a:t> Mambo,</a:t>
            </a:r>
          </a:p>
          <a:p>
            <a:r>
              <a:rPr lang="en-ZA" dirty="0" err="1" smtClean="0">
                <a:latin typeface="Century Gothic" panose="020B0502020202020204" pitchFamily="34" charset="0"/>
              </a:rPr>
              <a:t>Gole</a:t>
            </a:r>
            <a:r>
              <a:rPr lang="en-ZA" dirty="0" smtClean="0">
                <a:latin typeface="Century Gothic" panose="020B0502020202020204" pitchFamily="34" charset="0"/>
              </a:rPr>
              <a:t> </a:t>
            </a:r>
            <a:r>
              <a:rPr lang="en-ZA" dirty="0" err="1" smtClean="0">
                <a:latin typeface="Century Gothic" panose="020B0502020202020204" pitchFamily="34" charset="0"/>
              </a:rPr>
              <a:t>wa</a:t>
            </a:r>
            <a:r>
              <a:rPr lang="en-ZA" dirty="0" smtClean="0">
                <a:latin typeface="Century Gothic" panose="020B0502020202020204" pitchFamily="34" charset="0"/>
              </a:rPr>
              <a:t> </a:t>
            </a:r>
            <a:r>
              <a:rPr lang="en-ZA" dirty="0" err="1" smtClean="0">
                <a:latin typeface="Century Gothic" panose="020B0502020202020204" pitchFamily="34" charset="0"/>
              </a:rPr>
              <a:t>Mulemba</a:t>
            </a:r>
            <a:r>
              <a:rPr lang="en-ZA" dirty="0" smtClean="0">
                <a:latin typeface="Century Gothic" panose="020B0502020202020204" pitchFamily="34" charset="0"/>
              </a:rPr>
              <a:t> Mambo.</a:t>
            </a:r>
          </a:p>
          <a:p>
            <a:r>
              <a:rPr lang="en-ZA" dirty="0" err="1" smtClean="0">
                <a:latin typeface="Century Gothic" panose="020B0502020202020204" pitchFamily="34" charset="0"/>
              </a:rPr>
              <a:t>Hwii</a:t>
            </a:r>
            <a:r>
              <a:rPr lang="en-ZA" dirty="0" smtClean="0">
                <a:latin typeface="Century Gothic" panose="020B0502020202020204" pitchFamily="34" charset="0"/>
              </a:rPr>
              <a:t>! </a:t>
            </a:r>
            <a:r>
              <a:rPr lang="en-ZA" dirty="0" err="1" smtClean="0">
                <a:latin typeface="Century Gothic" panose="020B0502020202020204" pitchFamily="34" charset="0"/>
              </a:rPr>
              <a:t>Hwii</a:t>
            </a:r>
            <a:r>
              <a:rPr lang="en-ZA" dirty="0" smtClean="0">
                <a:latin typeface="Century Gothic" panose="020B0502020202020204" pitchFamily="34" charset="0"/>
              </a:rPr>
              <a:t>!</a:t>
            </a:r>
          </a:p>
          <a:p>
            <a:endParaRPr lang="en-ZA" dirty="0"/>
          </a:p>
        </p:txBody>
      </p:sp>
      <p:pic>
        <p:nvPicPr>
          <p:cNvPr id="1026"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98" b="98"/>
          <a:stretch>
            <a:fillRect/>
          </a:stretch>
        </p:blipFill>
        <p:spPr bwMode="auto">
          <a:xfrm>
            <a:off x="610712" y="191472"/>
            <a:ext cx="6067880" cy="276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01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6960" y="482233"/>
            <a:ext cx="5787342" cy="4324606"/>
          </a:xfrm>
        </p:spPr>
        <p:txBody>
          <a:bodyPr>
            <a:normAutofit/>
          </a:bodyPr>
          <a:lstStyle/>
          <a:p>
            <a:r>
              <a:rPr lang="en-ZA" sz="2000" dirty="0" smtClean="0">
                <a:latin typeface="Century Gothic" panose="020B0502020202020204" pitchFamily="34" charset="0"/>
              </a:rPr>
              <a:t>A </a:t>
            </a:r>
            <a:r>
              <a:rPr lang="en-ZA" sz="2000" dirty="0" err="1" smtClean="0">
                <a:latin typeface="Century Gothic" panose="020B0502020202020204" pitchFamily="34" charset="0"/>
              </a:rPr>
              <a:t>Tshihwilili</a:t>
            </a:r>
            <a:r>
              <a:rPr lang="en-ZA" sz="2000" dirty="0" smtClean="0">
                <a:latin typeface="Century Gothic" panose="020B0502020202020204" pitchFamily="34" charset="0"/>
              </a:rPr>
              <a:t> is a bull–</a:t>
            </a:r>
            <a:r>
              <a:rPr lang="en-ZA" sz="2000" dirty="0" err="1" smtClean="0">
                <a:latin typeface="Century Gothic" panose="020B0502020202020204" pitchFamily="34" charset="0"/>
              </a:rPr>
              <a:t>roarer</a:t>
            </a:r>
            <a:r>
              <a:rPr lang="en-ZA" sz="2000" dirty="0" smtClean="0">
                <a:latin typeface="Century Gothic" panose="020B0502020202020204" pitchFamily="34" charset="0"/>
              </a:rPr>
              <a:t> or spinning disc. </a:t>
            </a:r>
          </a:p>
          <a:p>
            <a:endParaRPr lang="en-ZA" sz="2000" dirty="0" smtClean="0">
              <a:latin typeface="Century Gothic" panose="020B0502020202020204" pitchFamily="34" charset="0"/>
            </a:endParaRPr>
          </a:p>
          <a:p>
            <a:r>
              <a:rPr lang="en-ZA" sz="2000" dirty="0" smtClean="0">
                <a:latin typeface="Century Gothic" panose="020B0502020202020204" pitchFamily="34" charset="0"/>
              </a:rPr>
              <a:t>You </a:t>
            </a:r>
            <a:r>
              <a:rPr lang="en-ZA" sz="2000" dirty="0" smtClean="0">
                <a:latin typeface="Century Gothic" panose="020B0502020202020204" pitchFamily="34" charset="0"/>
              </a:rPr>
              <a:t>can make one by threading a piece of wool through two small holes in the centre of a wooden disc – about 6 x 3 x 0,4 cm. ( A button or piece of cardboard can also be used). </a:t>
            </a:r>
          </a:p>
          <a:p>
            <a:r>
              <a:rPr lang="en-ZA" sz="2000" dirty="0" smtClean="0">
                <a:latin typeface="Century Gothic" panose="020B0502020202020204" pitchFamily="34" charset="0"/>
              </a:rPr>
              <a:t>You wind it up by swinging the disc round the wool, and then unwind it by alternately pulling the wool taut and letting it loose. This causes the disc to turn and make a whirring sound (like </a:t>
            </a:r>
            <a:r>
              <a:rPr lang="en-ZA" sz="2000" dirty="0" err="1" smtClean="0">
                <a:latin typeface="Century Gothic" panose="020B0502020202020204" pitchFamily="34" charset="0"/>
              </a:rPr>
              <a:t>Hwi-i</a:t>
            </a:r>
            <a:r>
              <a:rPr lang="en-ZA" sz="2000" dirty="0" smtClean="0">
                <a:latin typeface="Century Gothic" panose="020B0502020202020204" pitchFamily="34" charset="0"/>
              </a:rPr>
              <a:t>! </a:t>
            </a:r>
            <a:r>
              <a:rPr lang="en-ZA" sz="2000" dirty="0" err="1" smtClean="0">
                <a:latin typeface="Century Gothic" panose="020B0502020202020204" pitchFamily="34" charset="0"/>
              </a:rPr>
              <a:t>Hwi-i</a:t>
            </a:r>
            <a:r>
              <a:rPr lang="en-ZA" sz="2000" dirty="0" smtClean="0">
                <a:latin typeface="Century Gothic" panose="020B0502020202020204" pitchFamily="34" charset="0"/>
              </a:rPr>
              <a:t>! ).</a:t>
            </a:r>
            <a:endParaRPr lang="en-ZA" sz="200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3</a:t>
            </a:fld>
            <a:endParaRPr lang="en-ZA" dirty="0"/>
          </a:p>
        </p:txBody>
      </p:sp>
    </p:spTree>
    <p:extLst>
      <p:ext uri="{BB962C8B-B14F-4D97-AF65-F5344CB8AC3E}">
        <p14:creationId xmlns:p14="http://schemas.microsoft.com/office/powerpoint/2010/main" val="57146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TSHIHWILILI TSHANGA</a:t>
            </a:r>
            <a:endParaRPr lang="en-ZA" dirty="0"/>
          </a:p>
        </p:txBody>
      </p:sp>
      <p:sp>
        <p:nvSpPr>
          <p:cNvPr id="3" name="Subtitle 2"/>
          <p:cNvSpPr>
            <a:spLocks noGrp="1"/>
          </p:cNvSpPr>
          <p:nvPr>
            <p:ph type="subTitle" idx="1"/>
          </p:nvPr>
        </p:nvSpPr>
        <p:spPr>
          <a:xfrm>
            <a:off x="352697" y="1634490"/>
            <a:ext cx="3428728" cy="880109"/>
          </a:xfrm>
          <a:solidFill>
            <a:schemeClr val="tx2"/>
          </a:solidFill>
        </p:spPr>
        <p:txBody>
          <a:bodyPr>
            <a:normAutofit/>
          </a:bodyPr>
          <a:lstStyle/>
          <a:p>
            <a:r>
              <a:rPr lang="en-ZA" sz="1200" dirty="0" smtClean="0"/>
              <a:t>From </a:t>
            </a:r>
          </a:p>
          <a:p>
            <a:r>
              <a:rPr lang="en-ZA" sz="1200" i="1" dirty="0" smtClean="0"/>
              <a:t>My Drum</a:t>
            </a:r>
            <a:r>
              <a:rPr lang="en-ZA" sz="1200" dirty="0" smtClean="0"/>
              <a:t>: Barbara </a:t>
            </a:r>
            <a:r>
              <a:rPr lang="en-ZA" sz="1200" dirty="0" err="1" smtClean="0"/>
              <a:t>Meyerowitz</a:t>
            </a:r>
            <a:r>
              <a:rPr lang="en-ZA" sz="1200" dirty="0" smtClean="0"/>
              <a:t>, </a:t>
            </a:r>
            <a:r>
              <a:rPr lang="en-ZA" sz="1200" dirty="0" err="1" smtClean="0"/>
              <a:t>Jennette</a:t>
            </a:r>
            <a:r>
              <a:rPr lang="en-ZA" sz="1200" dirty="0" smtClean="0"/>
              <a:t> </a:t>
            </a:r>
            <a:r>
              <a:rPr lang="en-ZA" sz="1200" dirty="0" err="1" smtClean="0"/>
              <a:t>Copans</a:t>
            </a:r>
            <a:r>
              <a:rPr lang="en-ZA" sz="1200" dirty="0" smtClean="0"/>
              <a:t>, Tessa Welch (</a:t>
            </a:r>
            <a:r>
              <a:rPr lang="en-ZA" sz="1200" dirty="0" err="1" smtClean="0"/>
              <a:t>eds</a:t>
            </a:r>
            <a:r>
              <a:rPr lang="en-ZA" sz="1200" dirty="0" smtClean="0"/>
              <a:t>) (Johannesburg, </a:t>
            </a:r>
            <a:r>
              <a:rPr lang="en-ZA" sz="1200" dirty="0" err="1" smtClean="0"/>
              <a:t>Abecedarious</a:t>
            </a:r>
            <a:r>
              <a:rPr lang="en-ZA" sz="1200" dirty="0" smtClean="0"/>
              <a:t> Books, 1988)</a:t>
            </a:r>
            <a:endParaRPr lang="en-ZA" sz="1200" dirty="0"/>
          </a:p>
        </p:txBody>
      </p:sp>
      <p:sp>
        <p:nvSpPr>
          <p:cNvPr id="5" name="Text Placeholder 4"/>
          <p:cNvSpPr>
            <a:spLocks noGrp="1"/>
          </p:cNvSpPr>
          <p:nvPr>
            <p:ph type="body" sz="quarter" idx="11"/>
          </p:nvPr>
        </p:nvSpPr>
        <p:spPr>
          <a:xfrm>
            <a:off x="353695" y="2983230"/>
            <a:ext cx="3416300" cy="1120140"/>
          </a:xfrm>
          <a:solidFill>
            <a:schemeClr val="tx2"/>
          </a:solidFill>
        </p:spPr>
        <p:txBody>
          <a:bodyPr/>
          <a:lstStyle/>
          <a:p>
            <a:endParaRPr lang="en-ZA" dirty="0" smtClean="0"/>
          </a:p>
          <a:p>
            <a:r>
              <a:rPr lang="en-ZA" dirty="0" smtClean="0"/>
              <a:t>Traditional Venda</a:t>
            </a:r>
            <a:endParaRPr lang="en-ZA" dirty="0"/>
          </a:p>
        </p:txBody>
      </p:sp>
      <p:sp>
        <p:nvSpPr>
          <p:cNvPr id="7" name="Text Placeholder 6"/>
          <p:cNvSpPr>
            <a:spLocks noGrp="1"/>
          </p:cNvSpPr>
          <p:nvPr>
            <p:ph type="body" sz="quarter" idx="13"/>
          </p:nvPr>
        </p:nvSpPr>
        <p:spPr>
          <a:xfrm>
            <a:off x="3782695" y="3256513"/>
            <a:ext cx="3416300" cy="502920"/>
          </a:xfrm>
        </p:spPr>
        <p:txBody>
          <a:bodyPr>
            <a:normAutofit/>
          </a:bodyPr>
          <a:lstStyle/>
          <a:p>
            <a:r>
              <a:rPr lang="en-ZA" sz="1100" dirty="0" smtClean="0"/>
              <a:t>© </a:t>
            </a:r>
            <a:r>
              <a:rPr lang="en-ZA" sz="1100" dirty="0" err="1" smtClean="0"/>
              <a:t>Meyerowitz</a:t>
            </a:r>
            <a:r>
              <a:rPr lang="en-ZA" sz="1100" dirty="0" smtClean="0"/>
              <a:t> B, </a:t>
            </a:r>
            <a:r>
              <a:rPr lang="en-ZA" sz="1100" dirty="0" err="1" smtClean="0"/>
              <a:t>Copans</a:t>
            </a:r>
            <a:r>
              <a:rPr lang="en-ZA" sz="1100" dirty="0" smtClean="0"/>
              <a:t> J, and Welch T</a:t>
            </a:r>
            <a:endParaRPr lang="en-ZA" sz="1100" dirty="0"/>
          </a:p>
        </p:txBody>
      </p:sp>
      <p:sp>
        <p:nvSpPr>
          <p:cNvPr id="6" name="Text Placeholder 5"/>
          <p:cNvSpPr>
            <a:spLocks noGrp="1"/>
          </p:cNvSpPr>
          <p:nvPr>
            <p:ph type="body" sz="quarter" idx="10"/>
          </p:nvPr>
        </p:nvSpPr>
        <p:spPr/>
        <p:txBody>
          <a:bodyPr>
            <a:normAutofit/>
          </a:bodyPr>
          <a:lstStyle/>
          <a:p>
            <a:endParaRPr lang="en-ZA" sz="1200" dirty="0" smtClean="0"/>
          </a:p>
          <a:p>
            <a:r>
              <a:rPr lang="en-ZA" sz="1200" dirty="0" smtClean="0"/>
              <a:t>Illustration by Norman Catherine</a:t>
            </a:r>
            <a:endParaRPr lang="en-ZA" sz="1200" dirty="0"/>
          </a:p>
        </p:txBody>
      </p:sp>
      <p:pic>
        <p:nvPicPr>
          <p:cNvPr id="12" name="Picture 11"/>
          <p:cNvPicPr>
            <a:picLocks noChangeAspect="1"/>
          </p:cNvPicPr>
          <p:nvPr/>
        </p:nvPicPr>
        <p:blipFill>
          <a:blip r:embed="rId2"/>
          <a:stretch>
            <a:fillRect/>
          </a:stretch>
        </p:blipFill>
        <p:spPr>
          <a:xfrm>
            <a:off x="5068715" y="3630169"/>
            <a:ext cx="877900" cy="351522"/>
          </a:xfrm>
          <a:prstGeom prst="rect">
            <a:avLst/>
          </a:prstGeom>
        </p:spPr>
      </p:pic>
    </p:spTree>
    <p:extLst>
      <p:ext uri="{BB962C8B-B14F-4D97-AF65-F5344CB8AC3E}">
        <p14:creationId xmlns:p14="http://schemas.microsoft.com/office/powerpoint/2010/main" val="3841961825"/>
      </p:ext>
    </p:extLst>
  </p:cSld>
  <p:clrMapOvr>
    <a:masterClrMapping/>
  </p:clrMapOvr>
</p:sld>
</file>

<file path=ppt/theme/theme1.xml><?xml version="1.0" encoding="utf-8"?>
<a:theme xmlns:a="http://schemas.openxmlformats.org/drawingml/2006/main" name="Office Theme">
  <a:themeElements>
    <a:clrScheme name="ASP Colours">
      <a:dk1>
        <a:sysClr val="windowText" lastClr="000000"/>
      </a:dk1>
      <a:lt1>
        <a:sysClr val="window" lastClr="FFFFFF"/>
      </a:lt1>
      <a:dk2>
        <a:srgbClr val="8ECCD2"/>
      </a:dk2>
      <a:lt2>
        <a:srgbClr val="B65C8C"/>
      </a:lt2>
      <a:accent1>
        <a:srgbClr val="D18129"/>
      </a:accent1>
      <a:accent2>
        <a:srgbClr val="D89F2D"/>
      </a:accent2>
      <a:accent3>
        <a:srgbClr val="ADA634"/>
      </a:accent3>
      <a:accent4>
        <a:srgbClr val="808438"/>
      </a:accent4>
      <a:accent5>
        <a:srgbClr val="358888"/>
      </a:accent5>
      <a:accent6>
        <a:srgbClr val="2E73A4"/>
      </a:accent6>
      <a:hlink>
        <a:srgbClr val="1267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SP Colours">
      <a:dk1>
        <a:sysClr val="windowText" lastClr="000000"/>
      </a:dk1>
      <a:lt1>
        <a:sysClr val="window" lastClr="FFFFFF"/>
      </a:lt1>
      <a:dk2>
        <a:srgbClr val="8ECCD2"/>
      </a:dk2>
      <a:lt2>
        <a:srgbClr val="B65C8C"/>
      </a:lt2>
      <a:accent1>
        <a:srgbClr val="D18129"/>
      </a:accent1>
      <a:accent2>
        <a:srgbClr val="D89F2D"/>
      </a:accent2>
      <a:accent3>
        <a:srgbClr val="ADA634"/>
      </a:accent3>
      <a:accent4>
        <a:srgbClr val="808438"/>
      </a:accent4>
      <a:accent5>
        <a:srgbClr val="358888"/>
      </a:accent5>
      <a:accent6>
        <a:srgbClr val="2E73A4"/>
      </a:accent6>
      <a:hlink>
        <a:srgbClr val="1267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2ED1A76A930F4F829A863EC4A2EB06" ma:contentTypeVersion="0" ma:contentTypeDescription="Create a new document." ma:contentTypeScope="" ma:versionID="71bc256c68b347255def54578a5a02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AB210E-1B18-4E1D-BA6A-63FF661BE515}">
  <ds:schemaRefs>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150DC60-5DA1-4FCD-9433-00D405255430}">
  <ds:schemaRefs>
    <ds:schemaRef ds:uri="http://schemas.microsoft.com/sharepoint/v3/contenttype/forms"/>
  </ds:schemaRefs>
</ds:datastoreItem>
</file>

<file path=customXml/itemProps3.xml><?xml version="1.0" encoding="utf-8"?>
<ds:datastoreItem xmlns:ds="http://schemas.openxmlformats.org/officeDocument/2006/customXml" ds:itemID="{27A52E21-B4D3-45E2-A331-76A9D4123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494</TotalTime>
  <Words>215</Words>
  <Application>Microsoft Office PowerPoint</Application>
  <PresentationFormat>Custom</PresentationFormat>
  <Paragraphs>30</Paragraphs>
  <Slides>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Century Gothic</vt:lpstr>
      <vt:lpstr>Office Theme</vt:lpstr>
      <vt:lpstr>1_Office Theme</vt:lpstr>
      <vt:lpstr>Tshihwilili Tshanga</vt:lpstr>
      <vt:lpstr>PowerPoint Presentation</vt:lpstr>
      <vt:lpstr>PowerPoint Presentation</vt:lpstr>
      <vt:lpstr>TSHIHWILILI TSHANGA</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Juliet</cp:lastModifiedBy>
  <cp:revision>59</cp:revision>
  <dcterms:created xsi:type="dcterms:W3CDTF">2013-05-14T11:31:04Z</dcterms:created>
  <dcterms:modified xsi:type="dcterms:W3CDTF">2013-07-19T13:01:00Z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0x010100392ED1A76A930F4F829A863EC4A2EB06</vt:lpwstr>
  </property>
</Properties>
</file>