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</p:sldMasterIdLst>
  <p:notesMasterIdLst>
    <p:notesMasterId r:id="rId16"/>
  </p:notesMasterIdLst>
  <p:sldIdLst>
    <p:sldId id="256" r:id="rId6"/>
    <p:sldId id="265" r:id="rId7"/>
    <p:sldId id="257" r:id="rId8"/>
    <p:sldId id="258" r:id="rId9"/>
    <p:sldId id="260" r:id="rId10"/>
    <p:sldId id="261" r:id="rId11"/>
    <p:sldId id="262" r:id="rId12"/>
    <p:sldId id="263" r:id="rId13"/>
    <p:sldId id="264" r:id="rId14"/>
    <p:sldId id="266" r:id="rId15"/>
  </p:sldIdLst>
  <p:sldSz cx="7561263" cy="5329238"/>
  <p:notesSz cx="9144000" cy="6858000"/>
  <p:defaultTextStyle>
    <a:defPPr>
      <a:defRPr lang="en-US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38" y="43"/>
      </p:cViewPr>
      <p:guideLst>
        <p:guide orient="horz" pos="167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7890B-D44C-4540-957B-B4C9F45062C7}" type="datetimeFigureOut">
              <a:rPr lang="en-ZA" smtClean="0"/>
              <a:t>2013-07-25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7963" y="514350"/>
            <a:ext cx="36480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EEE3E-DF14-4B9E-B3EA-B4FE4A70224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503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4229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924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472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22416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work is licensed under a Creative Commons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Attribution-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NonCommercial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3.0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Unported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License.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Disclaimer: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Ullat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eatium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eiciendel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omniscit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fugitat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Puda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sum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faccatus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et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aliquae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reperit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Nullupis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maionec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eperum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perchitint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rerut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ZA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17" y="3749037"/>
            <a:ext cx="694945" cy="2377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924" y="3657603"/>
            <a:ext cx="1072898" cy="12313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36333" y="3986213"/>
            <a:ext cx="832206" cy="411162"/>
          </a:xfrm>
        </p:spPr>
        <p:txBody>
          <a:bodyPr>
            <a:noAutofit/>
          </a:bodyPr>
          <a:lstStyle>
            <a:lvl1pPr algn="ctr">
              <a:lnSpc>
                <a:spcPts val="1200"/>
              </a:lnSpc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Reading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79468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10288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802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3136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90261" y="1629961"/>
            <a:ext cx="4372747" cy="2083297"/>
          </a:xfrm>
          <a:solidFill>
            <a:schemeClr val="tx2"/>
          </a:solidFill>
          <a:ln w="127000">
            <a:solidFill>
              <a:schemeClr val="bg1"/>
            </a:solidFill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Colour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908313"/>
            <a:ext cx="4167051" cy="786295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692646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391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285590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22481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69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076719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5948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035384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848213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198477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70113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Translator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65761" y="355483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Date of Publication:</a:t>
            </a:r>
            <a:endParaRPr lang="en-ZA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37708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Translater</a:t>
            </a:r>
            <a:r>
              <a:rPr lang="en-US" dirty="0" smtClean="0"/>
              <a:t> Name</a:t>
            </a:r>
            <a:endParaRPr lang="en-ZA" dirty="0"/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This work is licensed under a Creative Commons Attribution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(CC-BY) Version 3.0 </a:t>
            </a:r>
            <a:r>
              <a:rPr lang="en-ZA" sz="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Unported</a:t>
            </a: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 Licence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Disclaimer: You are free to download, copy, translate or adapt this story and use the illustrations as long as you attribute or credit the original author/s and illustrator/s.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485" y="3750669"/>
            <a:ext cx="746807" cy="263080"/>
          </a:xfrm>
          <a:prstGeom prst="rect">
            <a:avLst/>
          </a:prstGeom>
        </p:spPr>
      </p:pic>
      <p:sp>
        <p:nvSpPr>
          <p:cNvPr id="28" name="Subtitle 2"/>
          <p:cNvSpPr txBox="1">
            <a:spLocks/>
          </p:cNvSpPr>
          <p:nvPr userDrawn="1"/>
        </p:nvSpPr>
        <p:spPr>
          <a:xfrm>
            <a:off x="3781424" y="3528715"/>
            <a:ext cx="3462933" cy="33390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© African Storybook Initiative 2013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4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1570842" y="1624590"/>
            <a:ext cx="4419578" cy="2080058"/>
          </a:xfrm>
          <a:solidFill>
            <a:schemeClr val="tx2"/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770017"/>
            <a:ext cx="4167051" cy="924591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858488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4280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847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976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439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93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583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70" r:id="rId5"/>
    <p:sldLayoutId id="2147483650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5402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22300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9057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58849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8462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1pPr>
      <a:lvl2pPr marL="65402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2pPr>
      <a:lvl3pPr marL="1022300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3pPr>
      <a:lvl4pPr marL="139057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4pPr>
      <a:lvl5pPr marL="1758849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86243" y="690048"/>
            <a:ext cx="2463488" cy="1074957"/>
          </a:xfrm>
        </p:spPr>
        <p:txBody>
          <a:bodyPr>
            <a:normAutofit/>
          </a:bodyPr>
          <a:lstStyle/>
          <a:p>
            <a:r>
              <a:rPr lang="en-ZA" dirty="0" err="1" smtClean="0"/>
              <a:t>Umndeni</a:t>
            </a:r>
            <a:r>
              <a:rPr lang="en-ZA" dirty="0" smtClean="0"/>
              <a:t> </a:t>
            </a:r>
            <a:r>
              <a:rPr lang="en-ZA" dirty="0" err="1" smtClean="0"/>
              <a:t>wami</a:t>
            </a:r>
            <a:r>
              <a:rPr lang="en-ZA" dirty="0"/>
              <a:t/>
            </a:r>
            <a:br>
              <a:rPr lang="en-ZA" dirty="0"/>
            </a:br>
            <a:r>
              <a:rPr lang="en-ZA" sz="1800" dirty="0" smtClean="0"/>
              <a:t>My family</a:t>
            </a:r>
            <a:endParaRPr lang="en-ZA" sz="1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1355" y="1892421"/>
            <a:ext cx="2392781" cy="2000309"/>
          </a:xfrm>
        </p:spPr>
        <p:txBody>
          <a:bodyPr/>
          <a:lstStyle/>
          <a:p>
            <a:r>
              <a:rPr lang="en-ZA" dirty="0" smtClean="0"/>
              <a:t>Story in isiZulu by Clare </a:t>
            </a:r>
            <a:r>
              <a:rPr lang="en-ZA" dirty="0" err="1" smtClean="0"/>
              <a:t>Verbeek</a:t>
            </a:r>
            <a:r>
              <a:rPr lang="en-ZA" dirty="0" smtClean="0"/>
              <a:t>, </a:t>
            </a:r>
            <a:r>
              <a:rPr lang="en-ZA" dirty="0" err="1" smtClean="0"/>
              <a:t>Thembani</a:t>
            </a:r>
            <a:r>
              <a:rPr lang="en-ZA" dirty="0" smtClean="0"/>
              <a:t> </a:t>
            </a:r>
            <a:r>
              <a:rPr lang="en-ZA" dirty="0" err="1" smtClean="0"/>
              <a:t>Dladla</a:t>
            </a:r>
            <a:r>
              <a:rPr lang="en-ZA" dirty="0" smtClean="0"/>
              <a:t>, </a:t>
            </a:r>
            <a:r>
              <a:rPr lang="en-ZA" dirty="0" err="1" smtClean="0"/>
              <a:t>Zanele</a:t>
            </a:r>
            <a:r>
              <a:rPr lang="en-ZA" dirty="0" smtClean="0"/>
              <a:t> Buthelezi</a:t>
            </a:r>
          </a:p>
          <a:p>
            <a:endParaRPr lang="en-ZA" dirty="0"/>
          </a:p>
          <a:p>
            <a:r>
              <a:rPr lang="en-ZA" dirty="0" smtClean="0"/>
              <a:t>Illustrated by </a:t>
            </a:r>
            <a:r>
              <a:rPr lang="en-ZA" dirty="0" smtClean="0"/>
              <a:t>Kathy Arbuckle</a:t>
            </a:r>
            <a:endParaRPr lang="en-ZA" dirty="0"/>
          </a:p>
          <a:p>
            <a:endParaRPr lang="en-ZA" dirty="0"/>
          </a:p>
        </p:txBody>
      </p:sp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2132" y="1195454"/>
            <a:ext cx="8667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346" y="2306704"/>
            <a:ext cx="8477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866" y="3416480"/>
            <a:ext cx="8953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140" y="2392660"/>
            <a:ext cx="9239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007" y="1185929"/>
            <a:ext cx="9525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134" y="2357966"/>
            <a:ext cx="9239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596" y="3370329"/>
            <a:ext cx="9525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32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err="1"/>
              <a:t>Umndeni</a:t>
            </a:r>
            <a:r>
              <a:rPr lang="en-ZA" dirty="0"/>
              <a:t> </a:t>
            </a:r>
            <a:r>
              <a:rPr lang="en-ZA" dirty="0" err="1"/>
              <a:t>wami</a:t>
            </a:r>
            <a:r>
              <a:rPr lang="en-ZA" dirty="0"/>
              <a:t/>
            </a:r>
            <a:br>
              <a:rPr lang="en-ZA" dirty="0"/>
            </a:br>
            <a:r>
              <a:rPr lang="en-ZA" sz="1800" dirty="0"/>
              <a:t>My family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697" y="1615929"/>
            <a:ext cx="3428728" cy="654943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ZA" dirty="0"/>
              <a:t>Story in isiZulu by Clare </a:t>
            </a:r>
            <a:r>
              <a:rPr lang="en-ZA" dirty="0" err="1"/>
              <a:t>Verbeek</a:t>
            </a:r>
            <a:r>
              <a:rPr lang="en-ZA" dirty="0"/>
              <a:t>, </a:t>
            </a:r>
            <a:r>
              <a:rPr lang="en-ZA" dirty="0" err="1"/>
              <a:t>Thembani</a:t>
            </a:r>
            <a:r>
              <a:rPr lang="en-ZA" dirty="0"/>
              <a:t> </a:t>
            </a:r>
            <a:r>
              <a:rPr lang="en-ZA" dirty="0" err="1"/>
              <a:t>Dladla</a:t>
            </a:r>
            <a:r>
              <a:rPr lang="en-ZA" dirty="0"/>
              <a:t>, </a:t>
            </a:r>
            <a:r>
              <a:rPr lang="en-ZA" dirty="0" err="1"/>
              <a:t>Zanele</a:t>
            </a:r>
            <a:r>
              <a:rPr lang="en-ZA" dirty="0"/>
              <a:t> Buthelezi</a:t>
            </a:r>
          </a:p>
          <a:p>
            <a:endParaRPr lang="en-ZA" dirty="0"/>
          </a:p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ZA" dirty="0" smtClean="0"/>
              <a:t>Kathy Arbuckle 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5125" y="2893671"/>
            <a:ext cx="3416300" cy="763932"/>
          </a:xfrm>
          <a:solidFill>
            <a:schemeClr val="tx2"/>
          </a:solidFill>
        </p:spPr>
        <p:txBody>
          <a:bodyPr/>
          <a:lstStyle/>
          <a:p>
            <a:endParaRPr lang="en-ZA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65125" y="3396591"/>
            <a:ext cx="3416300" cy="877192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877519" y="613458"/>
            <a:ext cx="3310359" cy="4271058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   </a:t>
            </a:r>
          </a:p>
          <a:p>
            <a:endParaRPr lang="en-ZA" dirty="0"/>
          </a:p>
          <a:p>
            <a:endParaRPr lang="en-ZA" dirty="0" smtClean="0"/>
          </a:p>
          <a:p>
            <a:endParaRPr lang="en-ZA" dirty="0" smtClean="0"/>
          </a:p>
          <a:p>
            <a:r>
              <a:rPr lang="en-ZA" sz="1100" dirty="0" smtClean="0"/>
              <a:t>© </a:t>
            </a:r>
            <a:r>
              <a:rPr lang="en-ZA" sz="1100" dirty="0"/>
              <a:t>2007 School of Education and  </a:t>
            </a:r>
          </a:p>
          <a:p>
            <a:r>
              <a:rPr lang="en-ZA" sz="1100" dirty="0" smtClean="0"/>
              <a:t>Development (Centre </a:t>
            </a:r>
            <a:r>
              <a:rPr lang="en-ZA" sz="1100" dirty="0"/>
              <a:t>for Adult </a:t>
            </a:r>
            <a:r>
              <a:rPr lang="en-ZA" sz="1100" dirty="0" smtClean="0"/>
              <a:t>Education), </a:t>
            </a:r>
            <a:r>
              <a:rPr lang="en-ZA" sz="1100" dirty="0"/>
              <a:t>University of KwaZulu-Natal.   </a:t>
            </a:r>
          </a:p>
          <a:p>
            <a:r>
              <a:rPr lang="en-ZA" dirty="0"/>
              <a:t>   </a:t>
            </a:r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r>
              <a:rPr lang="en-ZA" sz="1100" dirty="0" smtClean="0"/>
              <a:t>This </a:t>
            </a:r>
            <a:r>
              <a:rPr lang="en-ZA" sz="1100" dirty="0"/>
              <a:t>book may be copied, and used for teaching and learning free of charge.  </a:t>
            </a:r>
            <a:endParaRPr lang="en-ZA" sz="1100" dirty="0" smtClean="0"/>
          </a:p>
          <a:p>
            <a:r>
              <a:rPr lang="en-ZA" sz="1100" dirty="0" smtClean="0"/>
              <a:t>It </a:t>
            </a:r>
            <a:r>
              <a:rPr lang="en-ZA" sz="1100" dirty="0"/>
              <a:t>may not be sold for profit. </a:t>
            </a: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260" y="2469457"/>
            <a:ext cx="1244781" cy="1074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9484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05558" y="3003047"/>
            <a:ext cx="2717526" cy="1320529"/>
          </a:xfrm>
        </p:spPr>
        <p:txBody>
          <a:bodyPr>
            <a:no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My brother is reading a school book.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2</a:t>
            </a:fld>
            <a:endParaRPr lang="en-ZA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83" y="532435"/>
            <a:ext cx="3300277" cy="379114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305558" y="532435"/>
            <a:ext cx="2717526" cy="1964763"/>
          </a:xfrm>
          <a:prstGeom prst="rect">
            <a:avLst/>
          </a:prstGeom>
          <a:solidFill>
            <a:schemeClr val="bg1"/>
          </a:solidFill>
        </p:spPr>
        <p:txBody>
          <a:bodyPr vert="horz" lIns="73655" tIns="36827" rIns="73655" bIns="36827" rtlCol="0">
            <a:no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2400" dirty="0" err="1" smtClean="0">
                <a:latin typeface="Century Gothic" panose="020B0502020202020204" pitchFamily="34" charset="0"/>
              </a:rPr>
              <a:t>Umfowethu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ufunda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incwadi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yesikole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71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6869" y="486137"/>
            <a:ext cx="2793762" cy="17883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Umama</a:t>
            </a:r>
            <a:r>
              <a:rPr lang="en-ZA" sz="2400" dirty="0">
                <a:latin typeface="Century Gothic" panose="020B0502020202020204" pitchFamily="34" charset="0"/>
              </a:rPr>
              <a:t>  </a:t>
            </a:r>
            <a:r>
              <a:rPr lang="en-ZA" sz="2400" dirty="0" err="1">
                <a:latin typeface="Century Gothic" panose="020B0502020202020204" pitchFamily="34" charset="0"/>
              </a:rPr>
              <a:t>ufunda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iBhayibheli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3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986869" y="3066855"/>
            <a:ext cx="2793762" cy="154508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My mother is reading a Bible.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528" y="451413"/>
            <a:ext cx="3077250" cy="435852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5454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7364" y="513334"/>
            <a:ext cx="2330349" cy="216041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Udadewethu</a:t>
            </a:r>
            <a:r>
              <a:rPr lang="en-ZA" sz="2400" dirty="0">
                <a:latin typeface="Century Gothic" panose="020B0502020202020204" pitchFamily="34" charset="0"/>
              </a:rPr>
              <a:t>  </a:t>
            </a:r>
            <a:r>
              <a:rPr lang="en-ZA" sz="2400" dirty="0" err="1">
                <a:latin typeface="Century Gothic" panose="020B0502020202020204" pitchFamily="34" charset="0"/>
              </a:rPr>
              <a:t>yena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ufunda</a:t>
            </a:r>
            <a:endParaRPr lang="en-ZA" sz="2400" dirty="0">
              <a:latin typeface="Century Gothic" panose="020B0502020202020204" pitchFamily="34" charset="0"/>
            </a:endParaRPr>
          </a:p>
          <a:p>
            <a:r>
              <a:rPr lang="en-ZA" sz="2400" dirty="0" err="1">
                <a:latin typeface="Century Gothic" panose="020B0502020202020204" pitchFamily="34" charset="0"/>
              </a:rPr>
              <a:t>incwadi</a:t>
            </a:r>
            <a:r>
              <a:rPr lang="en-ZA" sz="2400" dirty="0">
                <a:latin typeface="Century Gothic" panose="020B0502020202020204" pitchFamily="34" charset="0"/>
              </a:rPr>
              <a:t>  </a:t>
            </a:r>
            <a:r>
              <a:rPr lang="en-ZA" sz="2400" dirty="0" err="1" smtClean="0">
                <a:latin typeface="Century Gothic" panose="020B0502020202020204" pitchFamily="34" charset="0"/>
              </a:rPr>
              <a:t>yokupheka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4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207364" y="2765980"/>
            <a:ext cx="2447307" cy="1657350"/>
          </a:xfrm>
        </p:spPr>
        <p:txBody>
          <a:bodyPr>
            <a:normAutofit/>
          </a:bodyPr>
          <a:lstStyle/>
          <a:p>
            <a:endParaRPr lang="en-ZA" sz="1800" dirty="0" smtClean="0">
              <a:latin typeface="Century Gothic" panose="020B0502020202020204" pitchFamily="34" charset="0"/>
            </a:endParaRPr>
          </a:p>
          <a:p>
            <a:r>
              <a:rPr lang="en-ZA" sz="1800" dirty="0" smtClean="0">
                <a:latin typeface="Century Gothic" panose="020B0502020202020204" pitchFamily="34" charset="0"/>
              </a:rPr>
              <a:t>My </a:t>
            </a:r>
            <a:r>
              <a:rPr lang="en-ZA" sz="1800" dirty="0" smtClean="0">
                <a:latin typeface="Century Gothic" panose="020B0502020202020204" pitchFamily="34" charset="0"/>
              </a:rPr>
              <a:t>sister is reading a recipe book.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11" y="513334"/>
            <a:ext cx="3423708" cy="403589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74016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9839" y="745497"/>
            <a:ext cx="2615878" cy="205557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Umalume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ufunda</a:t>
            </a:r>
            <a:endParaRPr lang="en-ZA" sz="2400" dirty="0">
              <a:latin typeface="Century Gothic" panose="020B0502020202020204" pitchFamily="34" charset="0"/>
            </a:endParaRPr>
          </a:p>
          <a:p>
            <a:r>
              <a:rPr lang="en-ZA" sz="2400" dirty="0" err="1">
                <a:latin typeface="Century Gothic" panose="020B0502020202020204" pitchFamily="34" charset="0"/>
              </a:rPr>
              <a:t>iphephandaba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5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39839" y="2941859"/>
            <a:ext cx="2665635" cy="1657350"/>
          </a:xfrm>
        </p:spPr>
        <p:txBody>
          <a:bodyPr>
            <a:normAutofit/>
          </a:bodyPr>
          <a:lstStyle/>
          <a:p>
            <a:endParaRPr lang="en-ZA" sz="1800" dirty="0" smtClean="0">
              <a:latin typeface="Century Gothic" panose="020B0502020202020204" pitchFamily="34" charset="0"/>
            </a:endParaRPr>
          </a:p>
          <a:p>
            <a:r>
              <a:rPr lang="en-ZA" sz="1800" dirty="0" smtClean="0">
                <a:latin typeface="Century Gothic" panose="020B0502020202020204" pitchFamily="34" charset="0"/>
              </a:rPr>
              <a:t>My </a:t>
            </a:r>
            <a:r>
              <a:rPr lang="en-ZA" sz="1800" dirty="0" smtClean="0">
                <a:latin typeface="Century Gothic" panose="020B0502020202020204" pitchFamily="34" charset="0"/>
              </a:rPr>
              <a:t>uncle is reading a newspaper.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735" y="745497"/>
            <a:ext cx="3699134" cy="366445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027035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91527" y="2754846"/>
            <a:ext cx="2881313" cy="1072875"/>
          </a:xfrm>
        </p:spPr>
        <p:txBody>
          <a:bodyPr>
            <a:normAutofit/>
          </a:bodyPr>
          <a:lstStyle/>
          <a:p>
            <a:endParaRPr lang="en-ZA" sz="1800" dirty="0" smtClean="0">
              <a:latin typeface="Century Gothic" panose="020B0502020202020204" pitchFamily="34" charset="0"/>
            </a:endParaRPr>
          </a:p>
          <a:p>
            <a:r>
              <a:rPr lang="en-ZA" sz="1800" dirty="0" smtClean="0">
                <a:latin typeface="Century Gothic" panose="020B0502020202020204" pitchFamily="34" charset="0"/>
              </a:rPr>
              <a:t>Granny </a:t>
            </a:r>
            <a:r>
              <a:rPr lang="en-ZA" sz="1800" dirty="0" smtClean="0">
                <a:latin typeface="Century Gothic" panose="020B0502020202020204" pitchFamily="34" charset="0"/>
              </a:rPr>
              <a:t>is reading a magazine.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6</a:t>
            </a:fld>
            <a:endParaRPr lang="en-ZA" dirty="0"/>
          </a:p>
        </p:txBody>
      </p:sp>
      <p:sp>
        <p:nvSpPr>
          <p:cNvPr id="8" name="Content Placeholder 3"/>
          <p:cNvSpPr>
            <a:spLocks noGrp="1"/>
          </p:cNvSpPr>
          <p:nvPr>
            <p:ph idx="4294967295"/>
          </p:nvPr>
        </p:nvSpPr>
        <p:spPr>
          <a:xfrm>
            <a:off x="4091527" y="788837"/>
            <a:ext cx="2881313" cy="187333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Ugogo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yena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ufunda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ibhuku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19" y="788838"/>
            <a:ext cx="2940761" cy="361859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277754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1285" y="884913"/>
            <a:ext cx="2848284" cy="197665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 smtClean="0">
                <a:latin typeface="Century Gothic" panose="020B0502020202020204" pitchFamily="34" charset="0"/>
              </a:rPr>
              <a:t>Udadewethu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omncane</a:t>
            </a:r>
            <a:endParaRPr lang="en-ZA" sz="2400" dirty="0" smtClean="0">
              <a:latin typeface="Century Gothic" panose="020B0502020202020204" pitchFamily="34" charset="0"/>
            </a:endParaRPr>
          </a:p>
          <a:p>
            <a:r>
              <a:rPr lang="en-ZA" sz="2400" dirty="0" err="1" smtClean="0">
                <a:latin typeface="Century Gothic" panose="020B0502020202020204" pitchFamily="34" charset="0"/>
              </a:rPr>
              <a:t>ufunda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incwadi</a:t>
            </a:r>
            <a:endParaRPr lang="en-ZA" sz="2400" dirty="0" smtClean="0">
              <a:latin typeface="Century Gothic" panose="020B0502020202020204" pitchFamily="34" charset="0"/>
            </a:endParaRPr>
          </a:p>
          <a:p>
            <a:r>
              <a:rPr lang="en-ZA" sz="2400" dirty="0" err="1" smtClean="0">
                <a:latin typeface="Century Gothic" panose="020B0502020202020204" pitchFamily="34" charset="0"/>
              </a:rPr>
              <a:t>enezithombe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7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738641" y="2861565"/>
            <a:ext cx="2848283" cy="1627187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My little sister is reading a picture book.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569" y="884913"/>
            <a:ext cx="3791221" cy="257591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977979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2835" y="495521"/>
            <a:ext cx="2573079" cy="1981461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>
                <a:latin typeface="Century Gothic" panose="020B0502020202020204" pitchFamily="34" charset="0"/>
              </a:rPr>
              <a:t>Mina </a:t>
            </a:r>
            <a:r>
              <a:rPr lang="en-ZA" sz="2400" dirty="0" err="1" smtClean="0">
                <a:latin typeface="Century Gothic" panose="020B0502020202020204" pitchFamily="34" charset="0"/>
              </a:rPr>
              <a:t>ngifunda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>
                <a:latin typeface="Century Gothic" panose="020B0502020202020204" pitchFamily="34" charset="0"/>
              </a:rPr>
              <a:t>le </a:t>
            </a:r>
            <a:r>
              <a:rPr lang="en-ZA" sz="2400" dirty="0" err="1" smtClean="0">
                <a:latin typeface="Century Gothic" panose="020B0502020202020204" pitchFamily="34" charset="0"/>
              </a:rPr>
              <a:t>ncwadi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8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365762" y="2978444"/>
            <a:ext cx="2330349" cy="1657350"/>
          </a:xfrm>
        </p:spPr>
        <p:txBody>
          <a:bodyPr>
            <a:normAutofit/>
          </a:bodyPr>
          <a:lstStyle/>
          <a:p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495565" y="618141"/>
            <a:ext cx="2330349" cy="1242557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74" y="495521"/>
            <a:ext cx="3445497" cy="394915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252835" y="2573742"/>
            <a:ext cx="2573079" cy="1233377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sz="1800" dirty="0" smtClean="0">
              <a:latin typeface="Century Gothic" panose="020B0502020202020204" pitchFamily="34" charset="0"/>
            </a:endParaRPr>
          </a:p>
          <a:p>
            <a:r>
              <a:rPr lang="en-ZA" sz="1800" dirty="0" smtClean="0">
                <a:latin typeface="Century Gothic" panose="020B0502020202020204" pitchFamily="34" charset="0"/>
              </a:rPr>
              <a:t>I </a:t>
            </a:r>
            <a:r>
              <a:rPr lang="en-ZA" sz="1800" dirty="0" smtClean="0">
                <a:latin typeface="Century Gothic" panose="020B0502020202020204" pitchFamily="34" charset="0"/>
              </a:rPr>
              <a:t>am reading this book.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550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0428" y="401593"/>
            <a:ext cx="2659299" cy="219113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Maduze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nje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ngizobe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ngikwazi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ukufunda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konke</a:t>
            </a:r>
            <a:r>
              <a:rPr lang="en-ZA" sz="2400" dirty="0">
                <a:latin typeface="Century Gothic" panose="020B0502020202020204" pitchFamily="34" charset="0"/>
              </a:rPr>
              <a:t>!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9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940428" y="2847543"/>
            <a:ext cx="2446101" cy="1657350"/>
          </a:xfrm>
        </p:spPr>
        <p:txBody>
          <a:bodyPr>
            <a:normAutofit/>
          </a:bodyPr>
          <a:lstStyle/>
          <a:p>
            <a:endParaRPr lang="en-ZA" sz="1800" dirty="0" smtClean="0">
              <a:latin typeface="Century Gothic" panose="020B0502020202020204" pitchFamily="34" charset="0"/>
            </a:endParaRPr>
          </a:p>
          <a:p>
            <a:r>
              <a:rPr lang="en-ZA" sz="1800" dirty="0" smtClean="0">
                <a:latin typeface="Century Gothic" panose="020B0502020202020204" pitchFamily="34" charset="0"/>
              </a:rPr>
              <a:t>Soon </a:t>
            </a:r>
            <a:r>
              <a:rPr lang="en-ZA" sz="1800" dirty="0" smtClean="0">
                <a:latin typeface="Century Gothic" panose="020B0502020202020204" pitchFamily="34" charset="0"/>
              </a:rPr>
              <a:t>I will be able to read everything.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094" y="401593"/>
            <a:ext cx="2999423" cy="41033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803340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2ED1A76A930F4F829A863EC4A2EB06" ma:contentTypeVersion="0" ma:contentTypeDescription="Create a new document." ma:contentTypeScope="" ma:versionID="71bc256c68b347255def54578a5a02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50DC60-5DA1-4FCD-9433-00D4052554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AB210E-1B18-4E1D-BA6A-63FF661BE515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7A52E21-B4D3-45E2-A331-76A9D4123F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189</Words>
  <Application>Microsoft Office PowerPoint</Application>
  <PresentationFormat>Custom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Office Theme</vt:lpstr>
      <vt:lpstr>1_Office Theme</vt:lpstr>
      <vt:lpstr>Umndeni wami My family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Umndeni wami My family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Juliet</cp:lastModifiedBy>
  <cp:revision>81</cp:revision>
  <dcterms:created xsi:type="dcterms:W3CDTF">2013-05-14T11:31:04Z</dcterms:created>
  <dcterms:modified xsi:type="dcterms:W3CDTF">2013-07-25T15:45:20Z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0x010100392ED1A76A930F4F829A863EC4A2EB06</vt:lpwstr>
  </property>
</Properties>
</file>