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65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25999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233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384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434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71742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3785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3690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21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59857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367810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725492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909927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9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956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6243" y="690048"/>
            <a:ext cx="2463488" cy="1074957"/>
          </a:xfrm>
        </p:spPr>
        <p:txBody>
          <a:bodyPr>
            <a:normAutofit/>
          </a:bodyPr>
          <a:lstStyle/>
          <a:p>
            <a:r>
              <a:rPr lang="en-ZA" dirty="0" err="1" smtClean="0"/>
              <a:t>Umzimba</a:t>
            </a:r>
            <a:r>
              <a:rPr lang="en-ZA" dirty="0" smtClean="0"/>
              <a:t> </a:t>
            </a:r>
            <a:r>
              <a:rPr lang="en-ZA" dirty="0" err="1" smtClean="0"/>
              <a:t>wami</a:t>
            </a:r>
            <a:r>
              <a:rPr lang="en-ZA" dirty="0"/>
              <a:t/>
            </a:r>
            <a:br>
              <a:rPr lang="en-ZA" dirty="0"/>
            </a:br>
            <a:r>
              <a:rPr lang="en-ZA" sz="2000" dirty="0" smtClean="0"/>
              <a:t>My body</a:t>
            </a:r>
            <a:endParaRPr lang="en-ZA" sz="2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355" y="1892421"/>
            <a:ext cx="2392781" cy="2000309"/>
          </a:xfrm>
        </p:spPr>
        <p:txBody>
          <a:bodyPr/>
          <a:lstStyle/>
          <a:p>
            <a:r>
              <a:rPr lang="en-ZA" dirty="0" smtClean="0"/>
              <a:t>Story in isiZulu by 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</a:t>
            </a:r>
            <a:r>
              <a:rPr lang="en-ZA" dirty="0" err="1" smtClean="0"/>
              <a:t>Mlungisi</a:t>
            </a:r>
            <a:r>
              <a:rPr lang="en-ZA" dirty="0" smtClean="0"/>
              <a:t> </a:t>
            </a:r>
            <a:r>
              <a:rPr lang="en-ZA" dirty="0" err="1" smtClean="0"/>
              <a:t>Dlamini</a:t>
            </a:r>
            <a:endParaRPr lang="en-ZA" dirty="0"/>
          </a:p>
          <a:p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549" y="951061"/>
            <a:ext cx="290512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Umzimba</a:t>
            </a:r>
            <a:r>
              <a:rPr lang="en-ZA" dirty="0"/>
              <a:t> </a:t>
            </a:r>
            <a:r>
              <a:rPr lang="en-ZA" dirty="0" err="1"/>
              <a:t>wami</a:t>
            </a:r>
            <a:r>
              <a:rPr lang="en-ZA" dirty="0"/>
              <a:t/>
            </a:r>
            <a:br>
              <a:rPr lang="en-ZA" dirty="0"/>
            </a:br>
            <a:r>
              <a:rPr lang="en-ZA" sz="2000" dirty="0"/>
              <a:t>My body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701479"/>
            <a:ext cx="3428728" cy="569394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/>
              <a:t>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 err="1" smtClean="0"/>
              <a:t>Mlungisi</a:t>
            </a:r>
            <a:r>
              <a:rPr lang="en-ZA" dirty="0" smtClean="0"/>
              <a:t> </a:t>
            </a:r>
            <a:r>
              <a:rPr lang="en-ZA" dirty="0" err="1" smtClean="0"/>
              <a:t>Dlamini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3006583"/>
            <a:ext cx="3416300" cy="651020"/>
          </a:xfrm>
          <a:solidFill>
            <a:schemeClr val="tx2"/>
          </a:solidFill>
        </p:spPr>
        <p:txBody>
          <a:bodyPr/>
          <a:lstStyle/>
          <a:p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5" y="3543708"/>
            <a:ext cx="3416300" cy="730075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57709" y="778520"/>
            <a:ext cx="3364893" cy="4271058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  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sz="1100" dirty="0" smtClean="0"/>
              <a:t>© </a:t>
            </a:r>
            <a:r>
              <a:rPr lang="en-ZA" sz="1100" dirty="0"/>
              <a:t>2007 School of Education and  </a:t>
            </a:r>
          </a:p>
          <a:p>
            <a:r>
              <a:rPr lang="en-ZA" sz="1100" dirty="0" smtClean="0"/>
              <a:t>Development (Centre </a:t>
            </a:r>
            <a:r>
              <a:rPr lang="en-ZA" sz="1100" dirty="0"/>
              <a:t>for Adult </a:t>
            </a:r>
            <a:r>
              <a:rPr lang="en-ZA" sz="1100" dirty="0" smtClean="0"/>
              <a:t>Education), </a:t>
            </a:r>
            <a:r>
              <a:rPr lang="en-ZA" sz="1100" dirty="0"/>
              <a:t>University of KwaZulu-Natal.   </a:t>
            </a:r>
          </a:p>
          <a:p>
            <a:r>
              <a:rPr lang="en-ZA" dirty="0"/>
              <a:t>   </a:t>
            </a:r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r>
              <a:rPr lang="en-ZA" sz="1100" dirty="0" smtClean="0"/>
              <a:t>This </a:t>
            </a:r>
            <a:r>
              <a:rPr lang="en-ZA" sz="1100" dirty="0"/>
              <a:t>book may be copied, and used for teaching and learning free of charge.  </a:t>
            </a:r>
            <a:endParaRPr lang="en-ZA" sz="1100" dirty="0" smtClean="0"/>
          </a:p>
          <a:p>
            <a:r>
              <a:rPr lang="en-ZA" sz="1100" dirty="0" smtClean="0"/>
              <a:t>It </a:t>
            </a:r>
            <a:r>
              <a:rPr lang="en-ZA" sz="1100" dirty="0"/>
              <a:t>may not be sold for profit. 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60" y="2469457"/>
            <a:ext cx="1244781" cy="107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957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04309" y="2988483"/>
            <a:ext cx="2330349" cy="1320529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can run with it.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31" y="671332"/>
            <a:ext cx="3617988" cy="348721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4704309" y="671332"/>
            <a:ext cx="2330349" cy="1990845"/>
          </a:xfrm>
          <a:prstGeom prst="rect">
            <a:avLst/>
          </a:prstGeom>
          <a:solidFill>
            <a:schemeClr val="bg1"/>
          </a:solidFill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dirty="0" err="1" smtClean="0">
                <a:latin typeface="Century Gothic" panose="020B0502020202020204" pitchFamily="34" charset="0"/>
              </a:rPr>
              <a:t>Ngingagijima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ngawo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1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2964" y="578734"/>
            <a:ext cx="2793762" cy="178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Ngingagxuma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ngawo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12964" y="3147878"/>
            <a:ext cx="2793762" cy="154508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can jump with it.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124" y="578734"/>
            <a:ext cx="3441530" cy="394410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514" y="659757"/>
            <a:ext cx="2725099" cy="194454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Ngingadansa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ngawo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230514" y="2765980"/>
            <a:ext cx="2725099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can dance with it.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60" y="659757"/>
            <a:ext cx="3500132" cy="380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663" y="844952"/>
            <a:ext cx="2665634" cy="18096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Ngingabhukuda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ngawo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66662" y="2941859"/>
            <a:ext cx="2665635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can swim with it.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735" y="844952"/>
            <a:ext cx="3505818" cy="311510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91527" y="2754846"/>
            <a:ext cx="2881313" cy="1072875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can skip with it.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4091527" y="625031"/>
            <a:ext cx="2881313" cy="182880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Ngingajomba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ngawo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83" y="625032"/>
            <a:ext cx="3254475" cy="375853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2475" y="752353"/>
            <a:ext cx="2848284" cy="207186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Ngingakahlela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ngawo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702476" y="3068224"/>
            <a:ext cx="2848283" cy="1627187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can kick with it.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983" y="752354"/>
            <a:ext cx="3123775" cy="356701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1528" y="818707"/>
            <a:ext cx="2573079" cy="168142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Ngingeqa</a:t>
            </a:r>
            <a:r>
              <a:rPr lang="en-ZA" sz="2400" dirty="0">
                <a:latin typeface="Century Gothic" panose="020B0502020202020204" pitchFamily="34" charset="0"/>
              </a:rPr>
              <a:t>  </a:t>
            </a:r>
            <a:r>
              <a:rPr lang="en-ZA" sz="2400" dirty="0" err="1">
                <a:latin typeface="Century Gothic" panose="020B0502020202020204" pitchFamily="34" charset="0"/>
              </a:rPr>
              <a:t>ngawo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65762" y="2978444"/>
            <a:ext cx="2330349" cy="1657350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95565" y="618141"/>
            <a:ext cx="2330349" cy="1242557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35" y="818707"/>
            <a:ext cx="3313512" cy="378537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091528" y="2765128"/>
            <a:ext cx="2573079" cy="104199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800" dirty="0" smtClean="0">
                <a:latin typeface="Century Gothic" panose="020B0502020202020204" pitchFamily="34" charset="0"/>
              </a:rPr>
              <a:t>I can escape with it.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4531" y="339441"/>
            <a:ext cx="2446100" cy="229958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Kodwa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ngeke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ngindize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ngawo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1334531" y="2960545"/>
            <a:ext cx="2446101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But I can never fly with it.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528" y="339441"/>
            <a:ext cx="3095625" cy="44958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7AB210E-1B18-4E1D-BA6A-63FF661BE515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163</Words>
  <Application>Microsoft Office PowerPoint</Application>
  <PresentationFormat>Custom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1_Office Theme</vt:lpstr>
      <vt:lpstr>Umzimba wami My body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Umzimba wami My body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77</cp:revision>
  <dcterms:created xsi:type="dcterms:W3CDTF">2013-05-14T11:31:04Z</dcterms:created>
  <dcterms:modified xsi:type="dcterms:W3CDTF">2013-07-25T16:22:47Z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