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3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3" autoAdjust="0"/>
    <p:restoredTop sz="94660"/>
  </p:normalViewPr>
  <p:slideViewPr>
    <p:cSldViewPr snapToGrid="0">
      <p:cViewPr>
        <p:scale>
          <a:sx n="50" d="100"/>
          <a:sy n="50" d="100"/>
        </p:scale>
        <p:origin x="-1224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891D-FFAF-4580-9B93-D19FC4ECA3B9}" type="datetimeFigureOut">
              <a:rPr lang="en-ZA" smtClean="0"/>
              <a:t>2013/07/30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1032-6397-471E-9379-AF3026456A2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196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891D-FFAF-4580-9B93-D19FC4ECA3B9}" type="datetimeFigureOut">
              <a:rPr lang="en-ZA" smtClean="0"/>
              <a:t>2013/07/30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1032-6397-471E-9379-AF3026456A2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634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891D-FFAF-4580-9B93-D19FC4ECA3B9}" type="datetimeFigureOut">
              <a:rPr lang="en-ZA" smtClean="0"/>
              <a:t>2013/07/30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1032-6397-471E-9379-AF3026456A2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0105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891D-FFAF-4580-9B93-D19FC4ECA3B9}" type="datetimeFigureOut">
              <a:rPr lang="en-ZA" smtClean="0"/>
              <a:t>2013/07/30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1032-6397-471E-9379-AF3026456A2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4279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891D-FFAF-4580-9B93-D19FC4ECA3B9}" type="datetimeFigureOut">
              <a:rPr lang="en-ZA" smtClean="0"/>
              <a:t>2013/07/30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1032-6397-471E-9379-AF3026456A2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266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891D-FFAF-4580-9B93-D19FC4ECA3B9}" type="datetimeFigureOut">
              <a:rPr lang="en-ZA" smtClean="0"/>
              <a:t>2013/07/30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1032-6397-471E-9379-AF3026456A2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241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891D-FFAF-4580-9B93-D19FC4ECA3B9}" type="datetimeFigureOut">
              <a:rPr lang="en-ZA" smtClean="0"/>
              <a:t>2013/07/30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1032-6397-471E-9379-AF3026456A2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529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891D-FFAF-4580-9B93-D19FC4ECA3B9}" type="datetimeFigureOut">
              <a:rPr lang="en-ZA" smtClean="0"/>
              <a:t>2013/07/30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1032-6397-471E-9379-AF3026456A2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1770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891D-FFAF-4580-9B93-D19FC4ECA3B9}" type="datetimeFigureOut">
              <a:rPr lang="en-ZA" smtClean="0"/>
              <a:t>2013/07/30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1032-6397-471E-9379-AF3026456A2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0739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891D-FFAF-4580-9B93-D19FC4ECA3B9}" type="datetimeFigureOut">
              <a:rPr lang="en-ZA" smtClean="0"/>
              <a:t>2013/07/30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1032-6397-471E-9379-AF3026456A2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3011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891D-FFAF-4580-9B93-D19FC4ECA3B9}" type="datetimeFigureOut">
              <a:rPr lang="en-ZA" smtClean="0"/>
              <a:t>2013/07/30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1032-6397-471E-9379-AF3026456A2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1184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2891D-FFAF-4580-9B93-D19FC4ECA3B9}" type="datetimeFigureOut">
              <a:rPr lang="en-ZA" smtClean="0"/>
              <a:t>2013/07/30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C1032-6397-471E-9379-AF3026456A2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704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279" y="-171297"/>
            <a:ext cx="8270313" cy="702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13013"/>
            <a:ext cx="9144000" cy="2387600"/>
          </a:xfrm>
        </p:spPr>
        <p:txBody>
          <a:bodyPr/>
          <a:lstStyle/>
          <a:p>
            <a:r>
              <a:rPr lang="en-US" dirty="0" smtClean="0"/>
              <a:t>Whisker’s adventures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9720" y="5913120"/>
            <a:ext cx="9144000" cy="685800"/>
          </a:xfrm>
        </p:spPr>
        <p:txBody>
          <a:bodyPr/>
          <a:lstStyle/>
          <a:p>
            <a:r>
              <a:rPr lang="en-US" dirty="0" err="1" smtClean="0"/>
              <a:t>Liandri</a:t>
            </a:r>
            <a:r>
              <a:rPr lang="en-US" dirty="0" smtClean="0"/>
              <a:t> de Beer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152" y="6300216"/>
            <a:ext cx="1377696" cy="4815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78139" y="5568434"/>
            <a:ext cx="2635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50800"/>
              </a:rPr>
              <a:t>Written and illustrated by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526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ZA" sz="4400" dirty="0" smtClean="0"/>
              <a:t>Whiskers kicked the ball.  Kaboem!  His mom’s vase broke into tiny little pieces!</a:t>
            </a:r>
            <a:endParaRPr lang="en-ZA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521" y="522514"/>
            <a:ext cx="6604292" cy="510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966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ZA" sz="4400" dirty="0" smtClean="0"/>
              <a:t>He ran to his room, but on his way he stepped into a piece of broken glass.</a:t>
            </a:r>
            <a:endParaRPr lang="en-ZA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618" y="317242"/>
            <a:ext cx="7219382" cy="626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36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ZA" sz="4400" dirty="0" smtClean="0"/>
              <a:t>He cried and cried until his mom came.  There was blood all over the floor!</a:t>
            </a:r>
            <a:endParaRPr lang="en-ZA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025" y="242595"/>
            <a:ext cx="7161828" cy="594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65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438" y="1981200"/>
            <a:ext cx="3932237" cy="4152900"/>
          </a:xfrm>
        </p:spPr>
        <p:txBody>
          <a:bodyPr>
            <a:normAutofit lnSpcReduction="10000"/>
          </a:bodyPr>
          <a:lstStyle/>
          <a:p>
            <a:r>
              <a:rPr lang="en-ZA" sz="4400" dirty="0" smtClean="0"/>
              <a:t>His mom wiped away his tears and cleaned off all the blood, she put a plaster on his tiny foot. </a:t>
            </a:r>
            <a:endParaRPr lang="en-ZA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025" y="226244"/>
            <a:ext cx="7419975" cy="564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62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895350"/>
            <a:ext cx="3932237" cy="3811588"/>
          </a:xfrm>
        </p:spPr>
        <p:txBody>
          <a:bodyPr>
            <a:noAutofit/>
          </a:bodyPr>
          <a:lstStyle/>
          <a:p>
            <a:r>
              <a:rPr lang="en-ZA" sz="4400" dirty="0" smtClean="0"/>
              <a:t>Whiskers said:  “I’m so sorry I broke your pretty vase mommy.”  From that day on, he never played with his ball in the house again.</a:t>
            </a:r>
          </a:p>
          <a:p>
            <a:endParaRPr lang="en-ZA" sz="2400" dirty="0"/>
          </a:p>
          <a:p>
            <a:endParaRPr lang="en-ZA" sz="2400" dirty="0" smtClean="0"/>
          </a:p>
          <a:p>
            <a:endParaRPr lang="en-ZA" sz="2400" dirty="0"/>
          </a:p>
          <a:p>
            <a:endParaRPr lang="en-ZA" sz="2400" dirty="0" smtClean="0"/>
          </a:p>
          <a:p>
            <a:endParaRPr lang="en-ZA" sz="2400" dirty="0"/>
          </a:p>
          <a:p>
            <a:pPr algn="ctr"/>
            <a:r>
              <a:rPr lang="en-ZA" sz="5400" dirty="0" smtClean="0">
                <a:solidFill>
                  <a:srgbClr val="92D050"/>
                </a:solidFill>
              </a:rPr>
              <a:t>THE END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315" y="141402"/>
            <a:ext cx="7016685" cy="636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87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9155" y="832441"/>
            <a:ext cx="3932237" cy="3811588"/>
          </a:xfrm>
        </p:spPr>
        <p:txBody>
          <a:bodyPr>
            <a:noAutofit/>
          </a:bodyPr>
          <a:lstStyle/>
          <a:p>
            <a:r>
              <a:rPr lang="en-US" sz="4000" dirty="0" smtClean="0"/>
              <a:t>Whiskers is a lazy mouse. He learns a valuable lesson about being careful in and around the house.                                </a:t>
            </a:r>
          </a:p>
          <a:p>
            <a:endParaRPr lang="en-US" sz="4000" dirty="0"/>
          </a:p>
          <a:p>
            <a:r>
              <a:rPr lang="en-US" sz="2400" dirty="0" smtClean="0"/>
              <a:t>Presented and illustrated by </a:t>
            </a:r>
            <a:r>
              <a:rPr lang="en-US" sz="2400" dirty="0" err="1" smtClean="0"/>
              <a:t>Liandri</a:t>
            </a:r>
            <a:r>
              <a:rPr lang="en-US" sz="2400" dirty="0" smtClean="0"/>
              <a:t> de Beer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440" y="349786"/>
            <a:ext cx="6782886" cy="588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35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8476488" y="2273199"/>
            <a:ext cx="251927" cy="3338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ZA" sz="4400" dirty="0" smtClean="0"/>
              <a:t>Long ago there lived a mouse on a grassy hill.  His name was Whiskers.</a:t>
            </a:r>
            <a:endParaRPr lang="en-ZA" sz="4400" dirty="0"/>
          </a:p>
        </p:txBody>
      </p:sp>
      <p:sp>
        <p:nvSpPr>
          <p:cNvPr id="6" name="Oval 5"/>
          <p:cNvSpPr/>
          <p:nvPr/>
        </p:nvSpPr>
        <p:spPr>
          <a:xfrm rot="19638734">
            <a:off x="7186773" y="2922501"/>
            <a:ext cx="1474236" cy="845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Oval 6"/>
          <p:cNvSpPr/>
          <p:nvPr/>
        </p:nvSpPr>
        <p:spPr>
          <a:xfrm rot="1152871">
            <a:off x="8135922" y="2584080"/>
            <a:ext cx="933061" cy="625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Isosceles Triangle 7"/>
          <p:cNvSpPr/>
          <p:nvPr/>
        </p:nvSpPr>
        <p:spPr>
          <a:xfrm rot="6764262">
            <a:off x="8878421" y="2800400"/>
            <a:ext cx="521435" cy="60648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Oval 8"/>
          <p:cNvSpPr/>
          <p:nvPr/>
        </p:nvSpPr>
        <p:spPr>
          <a:xfrm>
            <a:off x="9333585" y="3070784"/>
            <a:ext cx="251927" cy="2982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Oval 9"/>
          <p:cNvSpPr/>
          <p:nvPr/>
        </p:nvSpPr>
        <p:spPr>
          <a:xfrm>
            <a:off x="8371594" y="2622705"/>
            <a:ext cx="240683" cy="252226"/>
          </a:xfrm>
          <a:prstGeom prst="ellipse">
            <a:avLst/>
          </a:prstGeom>
          <a:solidFill>
            <a:srgbClr val="F13F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Oval 10"/>
          <p:cNvSpPr/>
          <p:nvPr/>
        </p:nvSpPr>
        <p:spPr>
          <a:xfrm>
            <a:off x="7997872" y="2308351"/>
            <a:ext cx="413307" cy="396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Freeform 12"/>
          <p:cNvSpPr/>
          <p:nvPr/>
        </p:nvSpPr>
        <p:spPr>
          <a:xfrm>
            <a:off x="6522026" y="2283513"/>
            <a:ext cx="727860" cy="1551370"/>
          </a:xfrm>
          <a:custGeom>
            <a:avLst/>
            <a:gdLst>
              <a:gd name="connsiteX0" fmla="*/ 727860 w 727860"/>
              <a:gd name="connsiteY0" fmla="*/ 1262121 h 1551370"/>
              <a:gd name="connsiteX1" fmla="*/ 718529 w 727860"/>
              <a:gd name="connsiteY1" fmla="*/ 1392750 h 1551370"/>
              <a:gd name="connsiteX2" fmla="*/ 709199 w 727860"/>
              <a:gd name="connsiteY2" fmla="*/ 1420741 h 1551370"/>
              <a:gd name="connsiteX3" fmla="*/ 690538 w 727860"/>
              <a:gd name="connsiteY3" fmla="*/ 1439403 h 1551370"/>
              <a:gd name="connsiteX4" fmla="*/ 634554 w 727860"/>
              <a:gd name="connsiteY4" fmla="*/ 1495386 h 1551370"/>
              <a:gd name="connsiteX5" fmla="*/ 625223 w 727860"/>
              <a:gd name="connsiteY5" fmla="*/ 1523378 h 1551370"/>
              <a:gd name="connsiteX6" fmla="*/ 541248 w 727860"/>
              <a:gd name="connsiteY6" fmla="*/ 1551370 h 1551370"/>
              <a:gd name="connsiteX7" fmla="*/ 233338 w 727860"/>
              <a:gd name="connsiteY7" fmla="*/ 1542039 h 1551370"/>
              <a:gd name="connsiteX8" fmla="*/ 205346 w 727860"/>
              <a:gd name="connsiteY8" fmla="*/ 1532709 h 1551370"/>
              <a:gd name="connsiteX9" fmla="*/ 177354 w 727860"/>
              <a:gd name="connsiteY9" fmla="*/ 1514048 h 1551370"/>
              <a:gd name="connsiteX10" fmla="*/ 158693 w 727860"/>
              <a:gd name="connsiteY10" fmla="*/ 1486056 h 1551370"/>
              <a:gd name="connsiteX11" fmla="*/ 140031 w 727860"/>
              <a:gd name="connsiteY11" fmla="*/ 1467394 h 1551370"/>
              <a:gd name="connsiteX12" fmla="*/ 102709 w 727860"/>
              <a:gd name="connsiteY12" fmla="*/ 1402080 h 1551370"/>
              <a:gd name="connsiteX13" fmla="*/ 65387 w 727860"/>
              <a:gd name="connsiteY13" fmla="*/ 1346097 h 1551370"/>
              <a:gd name="connsiteX14" fmla="*/ 46725 w 727860"/>
              <a:gd name="connsiteY14" fmla="*/ 1318105 h 1551370"/>
              <a:gd name="connsiteX15" fmla="*/ 18733 w 727860"/>
              <a:gd name="connsiteY15" fmla="*/ 1290113 h 1551370"/>
              <a:gd name="connsiteX16" fmla="*/ 9403 w 727860"/>
              <a:gd name="connsiteY16" fmla="*/ 1252790 h 1551370"/>
              <a:gd name="connsiteX17" fmla="*/ 72 w 727860"/>
              <a:gd name="connsiteY17" fmla="*/ 1224799 h 1551370"/>
              <a:gd name="connsiteX18" fmla="*/ 28064 w 727860"/>
              <a:gd name="connsiteY18" fmla="*/ 1047517 h 1551370"/>
              <a:gd name="connsiteX19" fmla="*/ 46725 w 727860"/>
              <a:gd name="connsiteY19" fmla="*/ 991533 h 1551370"/>
              <a:gd name="connsiteX20" fmla="*/ 56056 w 727860"/>
              <a:gd name="connsiteY20" fmla="*/ 963541 h 1551370"/>
              <a:gd name="connsiteX21" fmla="*/ 74717 w 727860"/>
              <a:gd name="connsiteY21" fmla="*/ 935550 h 1551370"/>
              <a:gd name="connsiteX22" fmla="*/ 112040 w 727860"/>
              <a:gd name="connsiteY22" fmla="*/ 898227 h 1551370"/>
              <a:gd name="connsiteX23" fmla="*/ 177354 w 727860"/>
              <a:gd name="connsiteY23" fmla="*/ 860905 h 1551370"/>
              <a:gd name="connsiteX24" fmla="*/ 242668 w 727860"/>
              <a:gd name="connsiteY24" fmla="*/ 842243 h 1551370"/>
              <a:gd name="connsiteX25" fmla="*/ 270660 w 727860"/>
              <a:gd name="connsiteY25" fmla="*/ 832913 h 1551370"/>
              <a:gd name="connsiteX26" fmla="*/ 335974 w 727860"/>
              <a:gd name="connsiteY26" fmla="*/ 795590 h 1551370"/>
              <a:gd name="connsiteX27" fmla="*/ 363966 w 727860"/>
              <a:gd name="connsiteY27" fmla="*/ 776929 h 1551370"/>
              <a:gd name="connsiteX28" fmla="*/ 419950 w 727860"/>
              <a:gd name="connsiteY28" fmla="*/ 758268 h 1551370"/>
              <a:gd name="connsiteX29" fmla="*/ 447942 w 727860"/>
              <a:gd name="connsiteY29" fmla="*/ 739607 h 1551370"/>
              <a:gd name="connsiteX30" fmla="*/ 485264 w 727860"/>
              <a:gd name="connsiteY30" fmla="*/ 720945 h 1551370"/>
              <a:gd name="connsiteX31" fmla="*/ 541248 w 727860"/>
              <a:gd name="connsiteY31" fmla="*/ 683623 h 1551370"/>
              <a:gd name="connsiteX32" fmla="*/ 559909 w 727860"/>
              <a:gd name="connsiteY32" fmla="*/ 627639 h 1551370"/>
              <a:gd name="connsiteX33" fmla="*/ 541248 w 727860"/>
              <a:gd name="connsiteY33" fmla="*/ 525003 h 1551370"/>
              <a:gd name="connsiteX34" fmla="*/ 485264 w 727860"/>
              <a:gd name="connsiteY34" fmla="*/ 459688 h 1551370"/>
              <a:gd name="connsiteX35" fmla="*/ 429280 w 727860"/>
              <a:gd name="connsiteY35" fmla="*/ 394374 h 1551370"/>
              <a:gd name="connsiteX36" fmla="*/ 401289 w 727860"/>
              <a:gd name="connsiteY36" fmla="*/ 385043 h 1551370"/>
              <a:gd name="connsiteX37" fmla="*/ 335974 w 727860"/>
              <a:gd name="connsiteY37" fmla="*/ 357052 h 1551370"/>
              <a:gd name="connsiteX38" fmla="*/ 317313 w 727860"/>
              <a:gd name="connsiteY38" fmla="*/ 338390 h 1551370"/>
              <a:gd name="connsiteX39" fmla="*/ 289321 w 727860"/>
              <a:gd name="connsiteY39" fmla="*/ 319729 h 1551370"/>
              <a:gd name="connsiteX40" fmla="*/ 270660 w 727860"/>
              <a:gd name="connsiteY40" fmla="*/ 245084 h 1551370"/>
              <a:gd name="connsiteX41" fmla="*/ 251999 w 727860"/>
              <a:gd name="connsiteY41" fmla="*/ 207762 h 1551370"/>
              <a:gd name="connsiteX42" fmla="*/ 261329 w 727860"/>
              <a:gd name="connsiteY42" fmla="*/ 58472 h 1551370"/>
              <a:gd name="connsiteX43" fmla="*/ 279991 w 727860"/>
              <a:gd name="connsiteY43" fmla="*/ 30480 h 1551370"/>
              <a:gd name="connsiteX44" fmla="*/ 289321 w 727860"/>
              <a:gd name="connsiteY44" fmla="*/ 2488 h 1551370"/>
              <a:gd name="connsiteX45" fmla="*/ 317313 w 727860"/>
              <a:gd name="connsiteY45" fmla="*/ 2488 h 155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27860" h="1551370">
                <a:moveTo>
                  <a:pt x="727860" y="1262121"/>
                </a:moveTo>
                <a:cubicBezTo>
                  <a:pt x="724750" y="1305664"/>
                  <a:pt x="723630" y="1349395"/>
                  <a:pt x="718529" y="1392750"/>
                </a:cubicBezTo>
                <a:cubicBezTo>
                  <a:pt x="717380" y="1402518"/>
                  <a:pt x="714259" y="1412307"/>
                  <a:pt x="709199" y="1420741"/>
                </a:cubicBezTo>
                <a:cubicBezTo>
                  <a:pt x="704673" y="1428285"/>
                  <a:pt x="695651" y="1432244"/>
                  <a:pt x="690538" y="1439403"/>
                </a:cubicBezTo>
                <a:cubicBezTo>
                  <a:pt x="649224" y="1497243"/>
                  <a:pt x="684232" y="1478828"/>
                  <a:pt x="634554" y="1495386"/>
                </a:cubicBezTo>
                <a:cubicBezTo>
                  <a:pt x="631444" y="1504717"/>
                  <a:pt x="632779" y="1517082"/>
                  <a:pt x="625223" y="1523378"/>
                </a:cubicBezTo>
                <a:cubicBezTo>
                  <a:pt x="610166" y="1535925"/>
                  <a:pt x="561512" y="1546304"/>
                  <a:pt x="541248" y="1551370"/>
                </a:cubicBezTo>
                <a:cubicBezTo>
                  <a:pt x="438611" y="1548260"/>
                  <a:pt x="335864" y="1547735"/>
                  <a:pt x="233338" y="1542039"/>
                </a:cubicBezTo>
                <a:cubicBezTo>
                  <a:pt x="223518" y="1541493"/>
                  <a:pt x="214143" y="1537107"/>
                  <a:pt x="205346" y="1532709"/>
                </a:cubicBezTo>
                <a:cubicBezTo>
                  <a:pt x="195316" y="1527694"/>
                  <a:pt x="186685" y="1520268"/>
                  <a:pt x="177354" y="1514048"/>
                </a:cubicBezTo>
                <a:cubicBezTo>
                  <a:pt x="171134" y="1504717"/>
                  <a:pt x="165698" y="1494813"/>
                  <a:pt x="158693" y="1486056"/>
                </a:cubicBezTo>
                <a:cubicBezTo>
                  <a:pt x="153197" y="1479186"/>
                  <a:pt x="144911" y="1474714"/>
                  <a:pt x="140031" y="1467394"/>
                </a:cubicBezTo>
                <a:cubicBezTo>
                  <a:pt x="126122" y="1446530"/>
                  <a:pt x="115851" y="1423435"/>
                  <a:pt x="102709" y="1402080"/>
                </a:cubicBezTo>
                <a:cubicBezTo>
                  <a:pt x="90955" y="1382979"/>
                  <a:pt x="77828" y="1364758"/>
                  <a:pt x="65387" y="1346097"/>
                </a:cubicBezTo>
                <a:cubicBezTo>
                  <a:pt x="59166" y="1336766"/>
                  <a:pt x="54655" y="1326035"/>
                  <a:pt x="46725" y="1318105"/>
                </a:cubicBezTo>
                <a:lnTo>
                  <a:pt x="18733" y="1290113"/>
                </a:lnTo>
                <a:cubicBezTo>
                  <a:pt x="15623" y="1277672"/>
                  <a:pt x="12926" y="1265120"/>
                  <a:pt x="9403" y="1252790"/>
                </a:cubicBezTo>
                <a:cubicBezTo>
                  <a:pt x="6701" y="1243333"/>
                  <a:pt x="-818" y="1234594"/>
                  <a:pt x="72" y="1224799"/>
                </a:cubicBezTo>
                <a:cubicBezTo>
                  <a:pt x="5488" y="1165219"/>
                  <a:pt x="16331" y="1106181"/>
                  <a:pt x="28064" y="1047517"/>
                </a:cubicBezTo>
                <a:cubicBezTo>
                  <a:pt x="31922" y="1028228"/>
                  <a:pt x="40505" y="1010194"/>
                  <a:pt x="46725" y="991533"/>
                </a:cubicBezTo>
                <a:cubicBezTo>
                  <a:pt x="49835" y="982202"/>
                  <a:pt x="50600" y="971725"/>
                  <a:pt x="56056" y="963541"/>
                </a:cubicBezTo>
                <a:cubicBezTo>
                  <a:pt x="62276" y="954211"/>
                  <a:pt x="67419" y="944064"/>
                  <a:pt x="74717" y="935550"/>
                </a:cubicBezTo>
                <a:cubicBezTo>
                  <a:pt x="86167" y="922192"/>
                  <a:pt x="97401" y="907987"/>
                  <a:pt x="112040" y="898227"/>
                </a:cubicBezTo>
                <a:cubicBezTo>
                  <a:pt x="140154" y="879484"/>
                  <a:pt x="144204" y="875112"/>
                  <a:pt x="177354" y="860905"/>
                </a:cubicBezTo>
                <a:cubicBezTo>
                  <a:pt x="199726" y="851317"/>
                  <a:pt x="218994" y="849007"/>
                  <a:pt x="242668" y="842243"/>
                </a:cubicBezTo>
                <a:cubicBezTo>
                  <a:pt x="252125" y="839541"/>
                  <a:pt x="261329" y="836023"/>
                  <a:pt x="270660" y="832913"/>
                </a:cubicBezTo>
                <a:cubicBezTo>
                  <a:pt x="338858" y="787448"/>
                  <a:pt x="253107" y="842943"/>
                  <a:pt x="335974" y="795590"/>
                </a:cubicBezTo>
                <a:cubicBezTo>
                  <a:pt x="345710" y="790026"/>
                  <a:pt x="353718" y="781483"/>
                  <a:pt x="363966" y="776929"/>
                </a:cubicBezTo>
                <a:cubicBezTo>
                  <a:pt x="381941" y="768940"/>
                  <a:pt x="403583" y="769179"/>
                  <a:pt x="419950" y="758268"/>
                </a:cubicBezTo>
                <a:cubicBezTo>
                  <a:pt x="429281" y="752048"/>
                  <a:pt x="438206" y="745171"/>
                  <a:pt x="447942" y="739607"/>
                </a:cubicBezTo>
                <a:cubicBezTo>
                  <a:pt x="460019" y="732706"/>
                  <a:pt x="473337" y="728101"/>
                  <a:pt x="485264" y="720945"/>
                </a:cubicBezTo>
                <a:cubicBezTo>
                  <a:pt x="504496" y="709406"/>
                  <a:pt x="541248" y="683623"/>
                  <a:pt x="541248" y="683623"/>
                </a:cubicBezTo>
                <a:cubicBezTo>
                  <a:pt x="547468" y="664962"/>
                  <a:pt x="562691" y="647112"/>
                  <a:pt x="559909" y="627639"/>
                </a:cubicBezTo>
                <a:cubicBezTo>
                  <a:pt x="558825" y="620054"/>
                  <a:pt x="550045" y="542598"/>
                  <a:pt x="541248" y="525003"/>
                </a:cubicBezTo>
                <a:cubicBezTo>
                  <a:pt x="524877" y="492260"/>
                  <a:pt x="507674" y="485833"/>
                  <a:pt x="485264" y="459688"/>
                </a:cubicBezTo>
                <a:cubicBezTo>
                  <a:pt x="468017" y="439566"/>
                  <a:pt x="452433" y="409809"/>
                  <a:pt x="429280" y="394374"/>
                </a:cubicBezTo>
                <a:cubicBezTo>
                  <a:pt x="421097" y="388918"/>
                  <a:pt x="410329" y="388917"/>
                  <a:pt x="401289" y="385043"/>
                </a:cubicBezTo>
                <a:cubicBezTo>
                  <a:pt x="320598" y="350461"/>
                  <a:pt x="401607" y="378928"/>
                  <a:pt x="335974" y="357052"/>
                </a:cubicBezTo>
                <a:cubicBezTo>
                  <a:pt x="329754" y="350831"/>
                  <a:pt x="324182" y="343886"/>
                  <a:pt x="317313" y="338390"/>
                </a:cubicBezTo>
                <a:cubicBezTo>
                  <a:pt x="308556" y="331385"/>
                  <a:pt x="294336" y="329759"/>
                  <a:pt x="289321" y="319729"/>
                </a:cubicBezTo>
                <a:cubicBezTo>
                  <a:pt x="277851" y="296789"/>
                  <a:pt x="282130" y="268024"/>
                  <a:pt x="270660" y="245084"/>
                </a:cubicBezTo>
                <a:lnTo>
                  <a:pt x="251999" y="207762"/>
                </a:lnTo>
                <a:cubicBezTo>
                  <a:pt x="255109" y="157999"/>
                  <a:pt x="253553" y="107722"/>
                  <a:pt x="261329" y="58472"/>
                </a:cubicBezTo>
                <a:cubicBezTo>
                  <a:pt x="263078" y="47395"/>
                  <a:pt x="274976" y="40510"/>
                  <a:pt x="279991" y="30480"/>
                </a:cubicBezTo>
                <a:cubicBezTo>
                  <a:pt x="284389" y="21683"/>
                  <a:pt x="281453" y="8389"/>
                  <a:pt x="289321" y="2488"/>
                </a:cubicBezTo>
                <a:cubicBezTo>
                  <a:pt x="296785" y="-3110"/>
                  <a:pt x="307982" y="2488"/>
                  <a:pt x="317313" y="2488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Freeform 14"/>
          <p:cNvSpPr/>
          <p:nvPr/>
        </p:nvSpPr>
        <p:spPr>
          <a:xfrm>
            <a:off x="7623111" y="3620279"/>
            <a:ext cx="569167" cy="690465"/>
          </a:xfrm>
          <a:custGeom>
            <a:avLst/>
            <a:gdLst>
              <a:gd name="connsiteX0" fmla="*/ 0 w 569167"/>
              <a:gd name="connsiteY0" fmla="*/ 9331 h 690465"/>
              <a:gd name="connsiteX1" fmla="*/ 46653 w 569167"/>
              <a:gd name="connsiteY1" fmla="*/ 0 h 690465"/>
              <a:gd name="connsiteX2" fmla="*/ 167951 w 569167"/>
              <a:gd name="connsiteY2" fmla="*/ 18661 h 690465"/>
              <a:gd name="connsiteX3" fmla="*/ 251926 w 569167"/>
              <a:gd name="connsiteY3" fmla="*/ 55984 h 690465"/>
              <a:gd name="connsiteX4" fmla="*/ 279918 w 569167"/>
              <a:gd name="connsiteY4" fmla="*/ 65314 h 690465"/>
              <a:gd name="connsiteX5" fmla="*/ 298579 w 569167"/>
              <a:gd name="connsiteY5" fmla="*/ 93306 h 690465"/>
              <a:gd name="connsiteX6" fmla="*/ 326571 w 569167"/>
              <a:gd name="connsiteY6" fmla="*/ 195943 h 690465"/>
              <a:gd name="connsiteX7" fmla="*/ 307910 w 569167"/>
              <a:gd name="connsiteY7" fmla="*/ 317241 h 690465"/>
              <a:gd name="connsiteX8" fmla="*/ 289248 w 569167"/>
              <a:gd name="connsiteY8" fmla="*/ 335902 h 690465"/>
              <a:gd name="connsiteX9" fmla="*/ 279918 w 569167"/>
              <a:gd name="connsiteY9" fmla="*/ 373224 h 690465"/>
              <a:gd name="connsiteX10" fmla="*/ 242595 w 569167"/>
              <a:gd name="connsiteY10" fmla="*/ 419877 h 690465"/>
              <a:gd name="connsiteX11" fmla="*/ 205273 w 569167"/>
              <a:gd name="connsiteY11" fmla="*/ 475861 h 690465"/>
              <a:gd name="connsiteX12" fmla="*/ 167951 w 569167"/>
              <a:gd name="connsiteY12" fmla="*/ 531845 h 690465"/>
              <a:gd name="connsiteX13" fmla="*/ 158620 w 569167"/>
              <a:gd name="connsiteY13" fmla="*/ 559837 h 690465"/>
              <a:gd name="connsiteX14" fmla="*/ 130628 w 569167"/>
              <a:gd name="connsiteY14" fmla="*/ 587828 h 690465"/>
              <a:gd name="connsiteX15" fmla="*/ 223934 w 569167"/>
              <a:gd name="connsiteY15" fmla="*/ 569167 h 690465"/>
              <a:gd name="connsiteX16" fmla="*/ 335902 w 569167"/>
              <a:gd name="connsiteY16" fmla="*/ 578498 h 690465"/>
              <a:gd name="connsiteX17" fmla="*/ 326571 w 569167"/>
              <a:gd name="connsiteY17" fmla="*/ 606490 h 690465"/>
              <a:gd name="connsiteX18" fmla="*/ 363893 w 569167"/>
              <a:gd name="connsiteY18" fmla="*/ 625151 h 690465"/>
              <a:gd name="connsiteX19" fmla="*/ 457200 w 569167"/>
              <a:gd name="connsiteY19" fmla="*/ 653143 h 690465"/>
              <a:gd name="connsiteX20" fmla="*/ 485191 w 569167"/>
              <a:gd name="connsiteY20" fmla="*/ 662473 h 690465"/>
              <a:gd name="connsiteX21" fmla="*/ 550506 w 569167"/>
              <a:gd name="connsiteY21" fmla="*/ 681135 h 690465"/>
              <a:gd name="connsiteX22" fmla="*/ 569167 w 569167"/>
              <a:gd name="connsiteY22" fmla="*/ 690465 h 69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69167" h="690465">
                <a:moveTo>
                  <a:pt x="0" y="9331"/>
                </a:moveTo>
                <a:cubicBezTo>
                  <a:pt x="15551" y="6221"/>
                  <a:pt x="30794" y="0"/>
                  <a:pt x="46653" y="0"/>
                </a:cubicBezTo>
                <a:cubicBezTo>
                  <a:pt x="80538" y="0"/>
                  <a:pt x="132441" y="11560"/>
                  <a:pt x="167951" y="18661"/>
                </a:cubicBezTo>
                <a:cubicBezTo>
                  <a:pt x="212308" y="48233"/>
                  <a:pt x="185306" y="33777"/>
                  <a:pt x="251926" y="55984"/>
                </a:cubicBezTo>
                <a:lnTo>
                  <a:pt x="279918" y="65314"/>
                </a:lnTo>
                <a:cubicBezTo>
                  <a:pt x="286138" y="74645"/>
                  <a:pt x="294025" y="83058"/>
                  <a:pt x="298579" y="93306"/>
                </a:cubicBezTo>
                <a:cubicBezTo>
                  <a:pt x="315797" y="132048"/>
                  <a:pt x="318589" y="156032"/>
                  <a:pt x="326571" y="195943"/>
                </a:cubicBezTo>
                <a:cubicBezTo>
                  <a:pt x="326033" y="201319"/>
                  <a:pt x="324049" y="290343"/>
                  <a:pt x="307910" y="317241"/>
                </a:cubicBezTo>
                <a:cubicBezTo>
                  <a:pt x="303384" y="324784"/>
                  <a:pt x="295469" y="329682"/>
                  <a:pt x="289248" y="335902"/>
                </a:cubicBezTo>
                <a:cubicBezTo>
                  <a:pt x="286138" y="348343"/>
                  <a:pt x="284969" y="361437"/>
                  <a:pt x="279918" y="373224"/>
                </a:cubicBezTo>
                <a:cubicBezTo>
                  <a:pt x="271090" y="393824"/>
                  <a:pt x="257645" y="404828"/>
                  <a:pt x="242595" y="419877"/>
                </a:cubicBezTo>
                <a:cubicBezTo>
                  <a:pt x="220412" y="486432"/>
                  <a:pt x="251866" y="405972"/>
                  <a:pt x="205273" y="475861"/>
                </a:cubicBezTo>
                <a:cubicBezTo>
                  <a:pt x="151256" y="556886"/>
                  <a:pt x="257249" y="442543"/>
                  <a:pt x="167951" y="531845"/>
                </a:cubicBezTo>
                <a:cubicBezTo>
                  <a:pt x="164841" y="541176"/>
                  <a:pt x="164076" y="551654"/>
                  <a:pt x="158620" y="559837"/>
                </a:cubicBezTo>
                <a:cubicBezTo>
                  <a:pt x="151300" y="570816"/>
                  <a:pt x="119649" y="580509"/>
                  <a:pt x="130628" y="587828"/>
                </a:cubicBezTo>
                <a:cubicBezTo>
                  <a:pt x="136869" y="591989"/>
                  <a:pt x="210549" y="572513"/>
                  <a:pt x="223934" y="569167"/>
                </a:cubicBezTo>
                <a:cubicBezTo>
                  <a:pt x="261257" y="572277"/>
                  <a:pt x="300705" y="565699"/>
                  <a:pt x="335902" y="578498"/>
                </a:cubicBezTo>
                <a:cubicBezTo>
                  <a:pt x="345145" y="581859"/>
                  <a:pt x="321511" y="598056"/>
                  <a:pt x="326571" y="606490"/>
                </a:cubicBezTo>
                <a:cubicBezTo>
                  <a:pt x="333727" y="618417"/>
                  <a:pt x="350979" y="619985"/>
                  <a:pt x="363893" y="625151"/>
                </a:cubicBezTo>
                <a:cubicBezTo>
                  <a:pt x="419319" y="647321"/>
                  <a:pt x="409089" y="639397"/>
                  <a:pt x="457200" y="653143"/>
                </a:cubicBezTo>
                <a:cubicBezTo>
                  <a:pt x="466657" y="655845"/>
                  <a:pt x="475734" y="659771"/>
                  <a:pt x="485191" y="662473"/>
                </a:cubicBezTo>
                <a:cubicBezTo>
                  <a:pt x="516161" y="671322"/>
                  <a:pt x="522539" y="669948"/>
                  <a:pt x="550506" y="681135"/>
                </a:cubicBezTo>
                <a:cubicBezTo>
                  <a:pt x="556963" y="683718"/>
                  <a:pt x="562947" y="687355"/>
                  <a:pt x="569167" y="690465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Freeform 15"/>
          <p:cNvSpPr/>
          <p:nvPr/>
        </p:nvSpPr>
        <p:spPr>
          <a:xfrm>
            <a:off x="8154955" y="3713585"/>
            <a:ext cx="317241" cy="373225"/>
          </a:xfrm>
          <a:custGeom>
            <a:avLst/>
            <a:gdLst>
              <a:gd name="connsiteX0" fmla="*/ 9331 w 317241"/>
              <a:gd name="connsiteY0" fmla="*/ 0 h 373225"/>
              <a:gd name="connsiteX1" fmla="*/ 27992 w 317241"/>
              <a:gd name="connsiteY1" fmla="*/ 223935 h 373225"/>
              <a:gd name="connsiteX2" fmla="*/ 0 w 317241"/>
              <a:gd name="connsiteY2" fmla="*/ 261257 h 373225"/>
              <a:gd name="connsiteX3" fmla="*/ 18662 w 317241"/>
              <a:gd name="connsiteY3" fmla="*/ 279918 h 373225"/>
              <a:gd name="connsiteX4" fmla="*/ 65315 w 317241"/>
              <a:gd name="connsiteY4" fmla="*/ 270588 h 373225"/>
              <a:gd name="connsiteX5" fmla="*/ 177282 w 317241"/>
              <a:gd name="connsiteY5" fmla="*/ 279918 h 373225"/>
              <a:gd name="connsiteX6" fmla="*/ 279919 w 317241"/>
              <a:gd name="connsiteY6" fmla="*/ 307910 h 373225"/>
              <a:gd name="connsiteX7" fmla="*/ 289249 w 317241"/>
              <a:gd name="connsiteY7" fmla="*/ 335902 h 373225"/>
              <a:gd name="connsiteX8" fmla="*/ 317241 w 317241"/>
              <a:gd name="connsiteY8" fmla="*/ 373225 h 37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241" h="373225">
                <a:moveTo>
                  <a:pt x="9331" y="0"/>
                </a:moveTo>
                <a:cubicBezTo>
                  <a:pt x="11396" y="13769"/>
                  <a:pt x="58253" y="163415"/>
                  <a:pt x="27992" y="223935"/>
                </a:cubicBezTo>
                <a:cubicBezTo>
                  <a:pt x="21037" y="237844"/>
                  <a:pt x="9331" y="248816"/>
                  <a:pt x="0" y="261257"/>
                </a:cubicBezTo>
                <a:cubicBezTo>
                  <a:pt x="6221" y="267477"/>
                  <a:pt x="9953" y="278674"/>
                  <a:pt x="18662" y="279918"/>
                </a:cubicBezTo>
                <a:cubicBezTo>
                  <a:pt x="34362" y="282161"/>
                  <a:pt x="49456" y="270588"/>
                  <a:pt x="65315" y="270588"/>
                </a:cubicBezTo>
                <a:cubicBezTo>
                  <a:pt x="102767" y="270588"/>
                  <a:pt x="139960" y="276808"/>
                  <a:pt x="177282" y="279918"/>
                </a:cubicBezTo>
                <a:cubicBezTo>
                  <a:pt x="229801" y="332439"/>
                  <a:pt x="142561" y="252967"/>
                  <a:pt x="279919" y="307910"/>
                </a:cubicBezTo>
                <a:cubicBezTo>
                  <a:pt x="289051" y="311563"/>
                  <a:pt x="284851" y="327105"/>
                  <a:pt x="289249" y="335902"/>
                </a:cubicBezTo>
                <a:cubicBezTo>
                  <a:pt x="299798" y="356999"/>
                  <a:pt x="304121" y="360104"/>
                  <a:pt x="317241" y="373225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7" name="Freeform 16"/>
          <p:cNvSpPr/>
          <p:nvPr/>
        </p:nvSpPr>
        <p:spPr>
          <a:xfrm>
            <a:off x="8164286" y="3265716"/>
            <a:ext cx="671804" cy="318099"/>
          </a:xfrm>
          <a:custGeom>
            <a:avLst/>
            <a:gdLst>
              <a:gd name="connsiteX0" fmla="*/ 0 w 671804"/>
              <a:gd name="connsiteY0" fmla="*/ 0 h 318099"/>
              <a:gd name="connsiteX1" fmla="*/ 550506 w 671804"/>
              <a:gd name="connsiteY1" fmla="*/ 317240 h 318099"/>
              <a:gd name="connsiteX2" fmla="*/ 634482 w 671804"/>
              <a:gd name="connsiteY2" fmla="*/ 298579 h 318099"/>
              <a:gd name="connsiteX3" fmla="*/ 671804 w 671804"/>
              <a:gd name="connsiteY3" fmla="*/ 279918 h 31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804" h="318099">
                <a:moveTo>
                  <a:pt x="0" y="0"/>
                </a:moveTo>
                <a:cubicBezTo>
                  <a:pt x="183502" y="105747"/>
                  <a:pt x="361659" y="221364"/>
                  <a:pt x="550506" y="317240"/>
                </a:cubicBezTo>
                <a:cubicBezTo>
                  <a:pt x="559894" y="322006"/>
                  <a:pt x="617810" y="305724"/>
                  <a:pt x="634482" y="298579"/>
                </a:cubicBezTo>
                <a:cubicBezTo>
                  <a:pt x="647266" y="293100"/>
                  <a:pt x="671804" y="279918"/>
                  <a:pt x="671804" y="279918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 17"/>
          <p:cNvSpPr/>
          <p:nvPr/>
        </p:nvSpPr>
        <p:spPr>
          <a:xfrm>
            <a:off x="8556172" y="3265716"/>
            <a:ext cx="383694" cy="205273"/>
          </a:xfrm>
          <a:custGeom>
            <a:avLst/>
            <a:gdLst>
              <a:gd name="connsiteX0" fmla="*/ 0 w 383694"/>
              <a:gd name="connsiteY0" fmla="*/ 0 h 205273"/>
              <a:gd name="connsiteX1" fmla="*/ 46653 w 383694"/>
              <a:gd name="connsiteY1" fmla="*/ 9330 h 205273"/>
              <a:gd name="connsiteX2" fmla="*/ 74645 w 383694"/>
              <a:gd name="connsiteY2" fmla="*/ 27991 h 205273"/>
              <a:gd name="connsiteX3" fmla="*/ 102636 w 383694"/>
              <a:gd name="connsiteY3" fmla="*/ 37322 h 205273"/>
              <a:gd name="connsiteX4" fmla="*/ 130628 w 383694"/>
              <a:gd name="connsiteY4" fmla="*/ 55983 h 205273"/>
              <a:gd name="connsiteX5" fmla="*/ 223934 w 383694"/>
              <a:gd name="connsiteY5" fmla="*/ 74645 h 205273"/>
              <a:gd name="connsiteX6" fmla="*/ 289249 w 383694"/>
              <a:gd name="connsiteY6" fmla="*/ 93306 h 205273"/>
              <a:gd name="connsiteX7" fmla="*/ 326571 w 383694"/>
              <a:gd name="connsiteY7" fmla="*/ 102636 h 205273"/>
              <a:gd name="connsiteX8" fmla="*/ 382555 w 383694"/>
              <a:gd name="connsiteY8" fmla="*/ 177281 h 205273"/>
              <a:gd name="connsiteX9" fmla="*/ 382555 w 383694"/>
              <a:gd name="connsiteY9" fmla="*/ 205273 h 20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3694" h="205273">
                <a:moveTo>
                  <a:pt x="0" y="0"/>
                </a:moveTo>
                <a:cubicBezTo>
                  <a:pt x="15551" y="3110"/>
                  <a:pt x="31804" y="3762"/>
                  <a:pt x="46653" y="9330"/>
                </a:cubicBezTo>
                <a:cubicBezTo>
                  <a:pt x="57153" y="13267"/>
                  <a:pt x="64615" y="22976"/>
                  <a:pt x="74645" y="27991"/>
                </a:cubicBezTo>
                <a:cubicBezTo>
                  <a:pt x="83442" y="32389"/>
                  <a:pt x="93839" y="32924"/>
                  <a:pt x="102636" y="37322"/>
                </a:cubicBezTo>
                <a:cubicBezTo>
                  <a:pt x="112666" y="42337"/>
                  <a:pt x="120598" y="50968"/>
                  <a:pt x="130628" y="55983"/>
                </a:cubicBezTo>
                <a:cubicBezTo>
                  <a:pt x="158004" y="69671"/>
                  <a:pt x="196914" y="69732"/>
                  <a:pt x="223934" y="74645"/>
                </a:cubicBezTo>
                <a:cubicBezTo>
                  <a:pt x="264057" y="81940"/>
                  <a:pt x="254262" y="83310"/>
                  <a:pt x="289249" y="93306"/>
                </a:cubicBezTo>
                <a:cubicBezTo>
                  <a:pt x="301579" y="96829"/>
                  <a:pt x="314130" y="99526"/>
                  <a:pt x="326571" y="102636"/>
                </a:cubicBezTo>
                <a:cubicBezTo>
                  <a:pt x="353594" y="129659"/>
                  <a:pt x="371943" y="140140"/>
                  <a:pt x="382555" y="177281"/>
                </a:cubicBezTo>
                <a:cubicBezTo>
                  <a:pt x="385118" y="186253"/>
                  <a:pt x="382555" y="195942"/>
                  <a:pt x="382555" y="205273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 18"/>
          <p:cNvSpPr/>
          <p:nvPr/>
        </p:nvSpPr>
        <p:spPr>
          <a:xfrm>
            <a:off x="8434874" y="2724266"/>
            <a:ext cx="167951" cy="18935"/>
          </a:xfrm>
          <a:custGeom>
            <a:avLst/>
            <a:gdLst>
              <a:gd name="connsiteX0" fmla="*/ 0 w 167951"/>
              <a:gd name="connsiteY0" fmla="*/ 9605 h 18935"/>
              <a:gd name="connsiteX1" fmla="*/ 46653 w 167951"/>
              <a:gd name="connsiteY1" fmla="*/ 274 h 18935"/>
              <a:gd name="connsiteX2" fmla="*/ 167951 w 167951"/>
              <a:gd name="connsiteY2" fmla="*/ 18935 h 1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951" h="18935">
                <a:moveTo>
                  <a:pt x="0" y="9605"/>
                </a:moveTo>
                <a:cubicBezTo>
                  <a:pt x="15551" y="6495"/>
                  <a:pt x="30794" y="274"/>
                  <a:pt x="46653" y="274"/>
                </a:cubicBezTo>
                <a:cubicBezTo>
                  <a:pt x="136294" y="274"/>
                  <a:pt x="122596" y="-3741"/>
                  <a:pt x="167951" y="1893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660" y="131843"/>
            <a:ext cx="6995024" cy="594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ZA" sz="4400" dirty="0" smtClean="0"/>
              <a:t>Whiskers loved playing with his bright red ball.</a:t>
            </a:r>
            <a:endParaRPr lang="en-ZA" sz="44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9" y="987425"/>
            <a:ext cx="5822937" cy="518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4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ZA" sz="4400" dirty="0" smtClean="0"/>
              <a:t>One day, his best friend Minnie came to visit</a:t>
            </a:r>
            <a:r>
              <a:rPr lang="en-ZA" sz="2400" dirty="0" smtClean="0"/>
              <a:t>.</a:t>
            </a:r>
            <a:endParaRPr lang="en-ZA" sz="2400" dirty="0"/>
          </a:p>
        </p:txBody>
      </p:sp>
      <p:sp>
        <p:nvSpPr>
          <p:cNvPr id="5" name="Oval 4"/>
          <p:cNvSpPr/>
          <p:nvPr/>
        </p:nvSpPr>
        <p:spPr>
          <a:xfrm>
            <a:off x="7617308" y="667131"/>
            <a:ext cx="251927" cy="3338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Oval 5"/>
          <p:cNvSpPr/>
          <p:nvPr/>
        </p:nvSpPr>
        <p:spPr>
          <a:xfrm rot="19638734">
            <a:off x="6327593" y="1316433"/>
            <a:ext cx="1474236" cy="845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Oval 6"/>
          <p:cNvSpPr/>
          <p:nvPr/>
        </p:nvSpPr>
        <p:spPr>
          <a:xfrm rot="1152871">
            <a:off x="7276742" y="978012"/>
            <a:ext cx="933061" cy="625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Isosceles Triangle 7"/>
          <p:cNvSpPr/>
          <p:nvPr/>
        </p:nvSpPr>
        <p:spPr>
          <a:xfrm rot="6764262">
            <a:off x="8019241" y="1194332"/>
            <a:ext cx="521435" cy="60648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Oval 8"/>
          <p:cNvSpPr/>
          <p:nvPr/>
        </p:nvSpPr>
        <p:spPr>
          <a:xfrm>
            <a:off x="8474405" y="1464716"/>
            <a:ext cx="251927" cy="2982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Oval 9"/>
          <p:cNvSpPr/>
          <p:nvPr/>
        </p:nvSpPr>
        <p:spPr>
          <a:xfrm>
            <a:off x="7512414" y="1016637"/>
            <a:ext cx="240683" cy="252226"/>
          </a:xfrm>
          <a:prstGeom prst="ellipse">
            <a:avLst/>
          </a:prstGeom>
          <a:solidFill>
            <a:srgbClr val="F13F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Oval 10"/>
          <p:cNvSpPr/>
          <p:nvPr/>
        </p:nvSpPr>
        <p:spPr>
          <a:xfrm>
            <a:off x="7138692" y="702283"/>
            <a:ext cx="413307" cy="396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Freeform 11"/>
          <p:cNvSpPr/>
          <p:nvPr/>
        </p:nvSpPr>
        <p:spPr>
          <a:xfrm>
            <a:off x="5662846" y="677445"/>
            <a:ext cx="727860" cy="1551370"/>
          </a:xfrm>
          <a:custGeom>
            <a:avLst/>
            <a:gdLst>
              <a:gd name="connsiteX0" fmla="*/ 727860 w 727860"/>
              <a:gd name="connsiteY0" fmla="*/ 1262121 h 1551370"/>
              <a:gd name="connsiteX1" fmla="*/ 718529 w 727860"/>
              <a:gd name="connsiteY1" fmla="*/ 1392750 h 1551370"/>
              <a:gd name="connsiteX2" fmla="*/ 709199 w 727860"/>
              <a:gd name="connsiteY2" fmla="*/ 1420741 h 1551370"/>
              <a:gd name="connsiteX3" fmla="*/ 690538 w 727860"/>
              <a:gd name="connsiteY3" fmla="*/ 1439403 h 1551370"/>
              <a:gd name="connsiteX4" fmla="*/ 634554 w 727860"/>
              <a:gd name="connsiteY4" fmla="*/ 1495386 h 1551370"/>
              <a:gd name="connsiteX5" fmla="*/ 625223 w 727860"/>
              <a:gd name="connsiteY5" fmla="*/ 1523378 h 1551370"/>
              <a:gd name="connsiteX6" fmla="*/ 541248 w 727860"/>
              <a:gd name="connsiteY6" fmla="*/ 1551370 h 1551370"/>
              <a:gd name="connsiteX7" fmla="*/ 233338 w 727860"/>
              <a:gd name="connsiteY7" fmla="*/ 1542039 h 1551370"/>
              <a:gd name="connsiteX8" fmla="*/ 205346 w 727860"/>
              <a:gd name="connsiteY8" fmla="*/ 1532709 h 1551370"/>
              <a:gd name="connsiteX9" fmla="*/ 177354 w 727860"/>
              <a:gd name="connsiteY9" fmla="*/ 1514048 h 1551370"/>
              <a:gd name="connsiteX10" fmla="*/ 158693 w 727860"/>
              <a:gd name="connsiteY10" fmla="*/ 1486056 h 1551370"/>
              <a:gd name="connsiteX11" fmla="*/ 140031 w 727860"/>
              <a:gd name="connsiteY11" fmla="*/ 1467394 h 1551370"/>
              <a:gd name="connsiteX12" fmla="*/ 102709 w 727860"/>
              <a:gd name="connsiteY12" fmla="*/ 1402080 h 1551370"/>
              <a:gd name="connsiteX13" fmla="*/ 65387 w 727860"/>
              <a:gd name="connsiteY13" fmla="*/ 1346097 h 1551370"/>
              <a:gd name="connsiteX14" fmla="*/ 46725 w 727860"/>
              <a:gd name="connsiteY14" fmla="*/ 1318105 h 1551370"/>
              <a:gd name="connsiteX15" fmla="*/ 18733 w 727860"/>
              <a:gd name="connsiteY15" fmla="*/ 1290113 h 1551370"/>
              <a:gd name="connsiteX16" fmla="*/ 9403 w 727860"/>
              <a:gd name="connsiteY16" fmla="*/ 1252790 h 1551370"/>
              <a:gd name="connsiteX17" fmla="*/ 72 w 727860"/>
              <a:gd name="connsiteY17" fmla="*/ 1224799 h 1551370"/>
              <a:gd name="connsiteX18" fmla="*/ 28064 w 727860"/>
              <a:gd name="connsiteY18" fmla="*/ 1047517 h 1551370"/>
              <a:gd name="connsiteX19" fmla="*/ 46725 w 727860"/>
              <a:gd name="connsiteY19" fmla="*/ 991533 h 1551370"/>
              <a:gd name="connsiteX20" fmla="*/ 56056 w 727860"/>
              <a:gd name="connsiteY20" fmla="*/ 963541 h 1551370"/>
              <a:gd name="connsiteX21" fmla="*/ 74717 w 727860"/>
              <a:gd name="connsiteY21" fmla="*/ 935550 h 1551370"/>
              <a:gd name="connsiteX22" fmla="*/ 112040 w 727860"/>
              <a:gd name="connsiteY22" fmla="*/ 898227 h 1551370"/>
              <a:gd name="connsiteX23" fmla="*/ 177354 w 727860"/>
              <a:gd name="connsiteY23" fmla="*/ 860905 h 1551370"/>
              <a:gd name="connsiteX24" fmla="*/ 242668 w 727860"/>
              <a:gd name="connsiteY24" fmla="*/ 842243 h 1551370"/>
              <a:gd name="connsiteX25" fmla="*/ 270660 w 727860"/>
              <a:gd name="connsiteY25" fmla="*/ 832913 h 1551370"/>
              <a:gd name="connsiteX26" fmla="*/ 335974 w 727860"/>
              <a:gd name="connsiteY26" fmla="*/ 795590 h 1551370"/>
              <a:gd name="connsiteX27" fmla="*/ 363966 w 727860"/>
              <a:gd name="connsiteY27" fmla="*/ 776929 h 1551370"/>
              <a:gd name="connsiteX28" fmla="*/ 419950 w 727860"/>
              <a:gd name="connsiteY28" fmla="*/ 758268 h 1551370"/>
              <a:gd name="connsiteX29" fmla="*/ 447942 w 727860"/>
              <a:gd name="connsiteY29" fmla="*/ 739607 h 1551370"/>
              <a:gd name="connsiteX30" fmla="*/ 485264 w 727860"/>
              <a:gd name="connsiteY30" fmla="*/ 720945 h 1551370"/>
              <a:gd name="connsiteX31" fmla="*/ 541248 w 727860"/>
              <a:gd name="connsiteY31" fmla="*/ 683623 h 1551370"/>
              <a:gd name="connsiteX32" fmla="*/ 559909 w 727860"/>
              <a:gd name="connsiteY32" fmla="*/ 627639 h 1551370"/>
              <a:gd name="connsiteX33" fmla="*/ 541248 w 727860"/>
              <a:gd name="connsiteY33" fmla="*/ 525003 h 1551370"/>
              <a:gd name="connsiteX34" fmla="*/ 485264 w 727860"/>
              <a:gd name="connsiteY34" fmla="*/ 459688 h 1551370"/>
              <a:gd name="connsiteX35" fmla="*/ 429280 w 727860"/>
              <a:gd name="connsiteY35" fmla="*/ 394374 h 1551370"/>
              <a:gd name="connsiteX36" fmla="*/ 401289 w 727860"/>
              <a:gd name="connsiteY36" fmla="*/ 385043 h 1551370"/>
              <a:gd name="connsiteX37" fmla="*/ 335974 w 727860"/>
              <a:gd name="connsiteY37" fmla="*/ 357052 h 1551370"/>
              <a:gd name="connsiteX38" fmla="*/ 317313 w 727860"/>
              <a:gd name="connsiteY38" fmla="*/ 338390 h 1551370"/>
              <a:gd name="connsiteX39" fmla="*/ 289321 w 727860"/>
              <a:gd name="connsiteY39" fmla="*/ 319729 h 1551370"/>
              <a:gd name="connsiteX40" fmla="*/ 270660 w 727860"/>
              <a:gd name="connsiteY40" fmla="*/ 245084 h 1551370"/>
              <a:gd name="connsiteX41" fmla="*/ 251999 w 727860"/>
              <a:gd name="connsiteY41" fmla="*/ 207762 h 1551370"/>
              <a:gd name="connsiteX42" fmla="*/ 261329 w 727860"/>
              <a:gd name="connsiteY42" fmla="*/ 58472 h 1551370"/>
              <a:gd name="connsiteX43" fmla="*/ 279991 w 727860"/>
              <a:gd name="connsiteY43" fmla="*/ 30480 h 1551370"/>
              <a:gd name="connsiteX44" fmla="*/ 289321 w 727860"/>
              <a:gd name="connsiteY44" fmla="*/ 2488 h 1551370"/>
              <a:gd name="connsiteX45" fmla="*/ 317313 w 727860"/>
              <a:gd name="connsiteY45" fmla="*/ 2488 h 155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27860" h="1551370">
                <a:moveTo>
                  <a:pt x="727860" y="1262121"/>
                </a:moveTo>
                <a:cubicBezTo>
                  <a:pt x="724750" y="1305664"/>
                  <a:pt x="723630" y="1349395"/>
                  <a:pt x="718529" y="1392750"/>
                </a:cubicBezTo>
                <a:cubicBezTo>
                  <a:pt x="717380" y="1402518"/>
                  <a:pt x="714259" y="1412307"/>
                  <a:pt x="709199" y="1420741"/>
                </a:cubicBezTo>
                <a:cubicBezTo>
                  <a:pt x="704673" y="1428285"/>
                  <a:pt x="695651" y="1432244"/>
                  <a:pt x="690538" y="1439403"/>
                </a:cubicBezTo>
                <a:cubicBezTo>
                  <a:pt x="649224" y="1497243"/>
                  <a:pt x="684232" y="1478828"/>
                  <a:pt x="634554" y="1495386"/>
                </a:cubicBezTo>
                <a:cubicBezTo>
                  <a:pt x="631444" y="1504717"/>
                  <a:pt x="632779" y="1517082"/>
                  <a:pt x="625223" y="1523378"/>
                </a:cubicBezTo>
                <a:cubicBezTo>
                  <a:pt x="610166" y="1535925"/>
                  <a:pt x="561512" y="1546304"/>
                  <a:pt x="541248" y="1551370"/>
                </a:cubicBezTo>
                <a:cubicBezTo>
                  <a:pt x="438611" y="1548260"/>
                  <a:pt x="335864" y="1547735"/>
                  <a:pt x="233338" y="1542039"/>
                </a:cubicBezTo>
                <a:cubicBezTo>
                  <a:pt x="223518" y="1541493"/>
                  <a:pt x="214143" y="1537107"/>
                  <a:pt x="205346" y="1532709"/>
                </a:cubicBezTo>
                <a:cubicBezTo>
                  <a:pt x="195316" y="1527694"/>
                  <a:pt x="186685" y="1520268"/>
                  <a:pt x="177354" y="1514048"/>
                </a:cubicBezTo>
                <a:cubicBezTo>
                  <a:pt x="171134" y="1504717"/>
                  <a:pt x="165698" y="1494813"/>
                  <a:pt x="158693" y="1486056"/>
                </a:cubicBezTo>
                <a:cubicBezTo>
                  <a:pt x="153197" y="1479186"/>
                  <a:pt x="144911" y="1474714"/>
                  <a:pt x="140031" y="1467394"/>
                </a:cubicBezTo>
                <a:cubicBezTo>
                  <a:pt x="126122" y="1446530"/>
                  <a:pt x="115851" y="1423435"/>
                  <a:pt x="102709" y="1402080"/>
                </a:cubicBezTo>
                <a:cubicBezTo>
                  <a:pt x="90955" y="1382979"/>
                  <a:pt x="77828" y="1364758"/>
                  <a:pt x="65387" y="1346097"/>
                </a:cubicBezTo>
                <a:cubicBezTo>
                  <a:pt x="59166" y="1336766"/>
                  <a:pt x="54655" y="1326035"/>
                  <a:pt x="46725" y="1318105"/>
                </a:cubicBezTo>
                <a:lnTo>
                  <a:pt x="18733" y="1290113"/>
                </a:lnTo>
                <a:cubicBezTo>
                  <a:pt x="15623" y="1277672"/>
                  <a:pt x="12926" y="1265120"/>
                  <a:pt x="9403" y="1252790"/>
                </a:cubicBezTo>
                <a:cubicBezTo>
                  <a:pt x="6701" y="1243333"/>
                  <a:pt x="-818" y="1234594"/>
                  <a:pt x="72" y="1224799"/>
                </a:cubicBezTo>
                <a:cubicBezTo>
                  <a:pt x="5488" y="1165219"/>
                  <a:pt x="16331" y="1106181"/>
                  <a:pt x="28064" y="1047517"/>
                </a:cubicBezTo>
                <a:cubicBezTo>
                  <a:pt x="31922" y="1028228"/>
                  <a:pt x="40505" y="1010194"/>
                  <a:pt x="46725" y="991533"/>
                </a:cubicBezTo>
                <a:cubicBezTo>
                  <a:pt x="49835" y="982202"/>
                  <a:pt x="50600" y="971725"/>
                  <a:pt x="56056" y="963541"/>
                </a:cubicBezTo>
                <a:cubicBezTo>
                  <a:pt x="62276" y="954211"/>
                  <a:pt x="67419" y="944064"/>
                  <a:pt x="74717" y="935550"/>
                </a:cubicBezTo>
                <a:cubicBezTo>
                  <a:pt x="86167" y="922192"/>
                  <a:pt x="97401" y="907987"/>
                  <a:pt x="112040" y="898227"/>
                </a:cubicBezTo>
                <a:cubicBezTo>
                  <a:pt x="140154" y="879484"/>
                  <a:pt x="144204" y="875112"/>
                  <a:pt x="177354" y="860905"/>
                </a:cubicBezTo>
                <a:cubicBezTo>
                  <a:pt x="199726" y="851317"/>
                  <a:pt x="218994" y="849007"/>
                  <a:pt x="242668" y="842243"/>
                </a:cubicBezTo>
                <a:cubicBezTo>
                  <a:pt x="252125" y="839541"/>
                  <a:pt x="261329" y="836023"/>
                  <a:pt x="270660" y="832913"/>
                </a:cubicBezTo>
                <a:cubicBezTo>
                  <a:pt x="338858" y="787448"/>
                  <a:pt x="253107" y="842943"/>
                  <a:pt x="335974" y="795590"/>
                </a:cubicBezTo>
                <a:cubicBezTo>
                  <a:pt x="345710" y="790026"/>
                  <a:pt x="353718" y="781483"/>
                  <a:pt x="363966" y="776929"/>
                </a:cubicBezTo>
                <a:cubicBezTo>
                  <a:pt x="381941" y="768940"/>
                  <a:pt x="403583" y="769179"/>
                  <a:pt x="419950" y="758268"/>
                </a:cubicBezTo>
                <a:cubicBezTo>
                  <a:pt x="429281" y="752048"/>
                  <a:pt x="438206" y="745171"/>
                  <a:pt x="447942" y="739607"/>
                </a:cubicBezTo>
                <a:cubicBezTo>
                  <a:pt x="460019" y="732706"/>
                  <a:pt x="473337" y="728101"/>
                  <a:pt x="485264" y="720945"/>
                </a:cubicBezTo>
                <a:cubicBezTo>
                  <a:pt x="504496" y="709406"/>
                  <a:pt x="541248" y="683623"/>
                  <a:pt x="541248" y="683623"/>
                </a:cubicBezTo>
                <a:cubicBezTo>
                  <a:pt x="547468" y="664962"/>
                  <a:pt x="562691" y="647112"/>
                  <a:pt x="559909" y="627639"/>
                </a:cubicBezTo>
                <a:cubicBezTo>
                  <a:pt x="558825" y="620054"/>
                  <a:pt x="550045" y="542598"/>
                  <a:pt x="541248" y="525003"/>
                </a:cubicBezTo>
                <a:cubicBezTo>
                  <a:pt x="524877" y="492260"/>
                  <a:pt x="507674" y="485833"/>
                  <a:pt x="485264" y="459688"/>
                </a:cubicBezTo>
                <a:cubicBezTo>
                  <a:pt x="468017" y="439566"/>
                  <a:pt x="452433" y="409809"/>
                  <a:pt x="429280" y="394374"/>
                </a:cubicBezTo>
                <a:cubicBezTo>
                  <a:pt x="421097" y="388918"/>
                  <a:pt x="410329" y="388917"/>
                  <a:pt x="401289" y="385043"/>
                </a:cubicBezTo>
                <a:cubicBezTo>
                  <a:pt x="320598" y="350461"/>
                  <a:pt x="401607" y="378928"/>
                  <a:pt x="335974" y="357052"/>
                </a:cubicBezTo>
                <a:cubicBezTo>
                  <a:pt x="329754" y="350831"/>
                  <a:pt x="324182" y="343886"/>
                  <a:pt x="317313" y="338390"/>
                </a:cubicBezTo>
                <a:cubicBezTo>
                  <a:pt x="308556" y="331385"/>
                  <a:pt x="294336" y="329759"/>
                  <a:pt x="289321" y="319729"/>
                </a:cubicBezTo>
                <a:cubicBezTo>
                  <a:pt x="277851" y="296789"/>
                  <a:pt x="282130" y="268024"/>
                  <a:pt x="270660" y="245084"/>
                </a:cubicBezTo>
                <a:lnTo>
                  <a:pt x="251999" y="207762"/>
                </a:lnTo>
                <a:cubicBezTo>
                  <a:pt x="255109" y="157999"/>
                  <a:pt x="253553" y="107722"/>
                  <a:pt x="261329" y="58472"/>
                </a:cubicBezTo>
                <a:cubicBezTo>
                  <a:pt x="263078" y="47395"/>
                  <a:pt x="274976" y="40510"/>
                  <a:pt x="279991" y="30480"/>
                </a:cubicBezTo>
                <a:cubicBezTo>
                  <a:pt x="284389" y="21683"/>
                  <a:pt x="281453" y="8389"/>
                  <a:pt x="289321" y="2488"/>
                </a:cubicBezTo>
                <a:cubicBezTo>
                  <a:pt x="296785" y="-3110"/>
                  <a:pt x="307982" y="2488"/>
                  <a:pt x="317313" y="2488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Freeform 12"/>
          <p:cNvSpPr/>
          <p:nvPr/>
        </p:nvSpPr>
        <p:spPr>
          <a:xfrm>
            <a:off x="6763931" y="2014211"/>
            <a:ext cx="569167" cy="690465"/>
          </a:xfrm>
          <a:custGeom>
            <a:avLst/>
            <a:gdLst>
              <a:gd name="connsiteX0" fmla="*/ 0 w 569167"/>
              <a:gd name="connsiteY0" fmla="*/ 9331 h 690465"/>
              <a:gd name="connsiteX1" fmla="*/ 46653 w 569167"/>
              <a:gd name="connsiteY1" fmla="*/ 0 h 690465"/>
              <a:gd name="connsiteX2" fmla="*/ 167951 w 569167"/>
              <a:gd name="connsiteY2" fmla="*/ 18661 h 690465"/>
              <a:gd name="connsiteX3" fmla="*/ 251926 w 569167"/>
              <a:gd name="connsiteY3" fmla="*/ 55984 h 690465"/>
              <a:gd name="connsiteX4" fmla="*/ 279918 w 569167"/>
              <a:gd name="connsiteY4" fmla="*/ 65314 h 690465"/>
              <a:gd name="connsiteX5" fmla="*/ 298579 w 569167"/>
              <a:gd name="connsiteY5" fmla="*/ 93306 h 690465"/>
              <a:gd name="connsiteX6" fmla="*/ 326571 w 569167"/>
              <a:gd name="connsiteY6" fmla="*/ 195943 h 690465"/>
              <a:gd name="connsiteX7" fmla="*/ 307910 w 569167"/>
              <a:gd name="connsiteY7" fmla="*/ 317241 h 690465"/>
              <a:gd name="connsiteX8" fmla="*/ 289248 w 569167"/>
              <a:gd name="connsiteY8" fmla="*/ 335902 h 690465"/>
              <a:gd name="connsiteX9" fmla="*/ 279918 w 569167"/>
              <a:gd name="connsiteY9" fmla="*/ 373224 h 690465"/>
              <a:gd name="connsiteX10" fmla="*/ 242595 w 569167"/>
              <a:gd name="connsiteY10" fmla="*/ 419877 h 690465"/>
              <a:gd name="connsiteX11" fmla="*/ 205273 w 569167"/>
              <a:gd name="connsiteY11" fmla="*/ 475861 h 690465"/>
              <a:gd name="connsiteX12" fmla="*/ 167951 w 569167"/>
              <a:gd name="connsiteY12" fmla="*/ 531845 h 690465"/>
              <a:gd name="connsiteX13" fmla="*/ 158620 w 569167"/>
              <a:gd name="connsiteY13" fmla="*/ 559837 h 690465"/>
              <a:gd name="connsiteX14" fmla="*/ 130628 w 569167"/>
              <a:gd name="connsiteY14" fmla="*/ 587828 h 690465"/>
              <a:gd name="connsiteX15" fmla="*/ 223934 w 569167"/>
              <a:gd name="connsiteY15" fmla="*/ 569167 h 690465"/>
              <a:gd name="connsiteX16" fmla="*/ 335902 w 569167"/>
              <a:gd name="connsiteY16" fmla="*/ 578498 h 690465"/>
              <a:gd name="connsiteX17" fmla="*/ 326571 w 569167"/>
              <a:gd name="connsiteY17" fmla="*/ 606490 h 690465"/>
              <a:gd name="connsiteX18" fmla="*/ 363893 w 569167"/>
              <a:gd name="connsiteY18" fmla="*/ 625151 h 690465"/>
              <a:gd name="connsiteX19" fmla="*/ 457200 w 569167"/>
              <a:gd name="connsiteY19" fmla="*/ 653143 h 690465"/>
              <a:gd name="connsiteX20" fmla="*/ 485191 w 569167"/>
              <a:gd name="connsiteY20" fmla="*/ 662473 h 690465"/>
              <a:gd name="connsiteX21" fmla="*/ 550506 w 569167"/>
              <a:gd name="connsiteY21" fmla="*/ 681135 h 690465"/>
              <a:gd name="connsiteX22" fmla="*/ 569167 w 569167"/>
              <a:gd name="connsiteY22" fmla="*/ 690465 h 69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69167" h="690465">
                <a:moveTo>
                  <a:pt x="0" y="9331"/>
                </a:moveTo>
                <a:cubicBezTo>
                  <a:pt x="15551" y="6221"/>
                  <a:pt x="30794" y="0"/>
                  <a:pt x="46653" y="0"/>
                </a:cubicBezTo>
                <a:cubicBezTo>
                  <a:pt x="80538" y="0"/>
                  <a:pt x="132441" y="11560"/>
                  <a:pt x="167951" y="18661"/>
                </a:cubicBezTo>
                <a:cubicBezTo>
                  <a:pt x="212308" y="48233"/>
                  <a:pt x="185306" y="33777"/>
                  <a:pt x="251926" y="55984"/>
                </a:cubicBezTo>
                <a:lnTo>
                  <a:pt x="279918" y="65314"/>
                </a:lnTo>
                <a:cubicBezTo>
                  <a:pt x="286138" y="74645"/>
                  <a:pt x="294025" y="83058"/>
                  <a:pt x="298579" y="93306"/>
                </a:cubicBezTo>
                <a:cubicBezTo>
                  <a:pt x="315797" y="132048"/>
                  <a:pt x="318589" y="156032"/>
                  <a:pt x="326571" y="195943"/>
                </a:cubicBezTo>
                <a:cubicBezTo>
                  <a:pt x="326033" y="201319"/>
                  <a:pt x="324049" y="290343"/>
                  <a:pt x="307910" y="317241"/>
                </a:cubicBezTo>
                <a:cubicBezTo>
                  <a:pt x="303384" y="324784"/>
                  <a:pt x="295469" y="329682"/>
                  <a:pt x="289248" y="335902"/>
                </a:cubicBezTo>
                <a:cubicBezTo>
                  <a:pt x="286138" y="348343"/>
                  <a:pt x="284969" y="361437"/>
                  <a:pt x="279918" y="373224"/>
                </a:cubicBezTo>
                <a:cubicBezTo>
                  <a:pt x="271090" y="393824"/>
                  <a:pt x="257645" y="404828"/>
                  <a:pt x="242595" y="419877"/>
                </a:cubicBezTo>
                <a:cubicBezTo>
                  <a:pt x="220412" y="486432"/>
                  <a:pt x="251866" y="405972"/>
                  <a:pt x="205273" y="475861"/>
                </a:cubicBezTo>
                <a:cubicBezTo>
                  <a:pt x="151256" y="556886"/>
                  <a:pt x="257249" y="442543"/>
                  <a:pt x="167951" y="531845"/>
                </a:cubicBezTo>
                <a:cubicBezTo>
                  <a:pt x="164841" y="541176"/>
                  <a:pt x="164076" y="551654"/>
                  <a:pt x="158620" y="559837"/>
                </a:cubicBezTo>
                <a:cubicBezTo>
                  <a:pt x="151300" y="570816"/>
                  <a:pt x="119649" y="580509"/>
                  <a:pt x="130628" y="587828"/>
                </a:cubicBezTo>
                <a:cubicBezTo>
                  <a:pt x="136869" y="591989"/>
                  <a:pt x="210549" y="572513"/>
                  <a:pt x="223934" y="569167"/>
                </a:cubicBezTo>
                <a:cubicBezTo>
                  <a:pt x="261257" y="572277"/>
                  <a:pt x="300705" y="565699"/>
                  <a:pt x="335902" y="578498"/>
                </a:cubicBezTo>
                <a:cubicBezTo>
                  <a:pt x="345145" y="581859"/>
                  <a:pt x="321511" y="598056"/>
                  <a:pt x="326571" y="606490"/>
                </a:cubicBezTo>
                <a:cubicBezTo>
                  <a:pt x="333727" y="618417"/>
                  <a:pt x="350979" y="619985"/>
                  <a:pt x="363893" y="625151"/>
                </a:cubicBezTo>
                <a:cubicBezTo>
                  <a:pt x="419319" y="647321"/>
                  <a:pt x="409089" y="639397"/>
                  <a:pt x="457200" y="653143"/>
                </a:cubicBezTo>
                <a:cubicBezTo>
                  <a:pt x="466657" y="655845"/>
                  <a:pt x="475734" y="659771"/>
                  <a:pt x="485191" y="662473"/>
                </a:cubicBezTo>
                <a:cubicBezTo>
                  <a:pt x="516161" y="671322"/>
                  <a:pt x="522539" y="669948"/>
                  <a:pt x="550506" y="681135"/>
                </a:cubicBezTo>
                <a:cubicBezTo>
                  <a:pt x="556963" y="683718"/>
                  <a:pt x="562947" y="687355"/>
                  <a:pt x="569167" y="690465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Freeform 13"/>
          <p:cNvSpPr/>
          <p:nvPr/>
        </p:nvSpPr>
        <p:spPr>
          <a:xfrm>
            <a:off x="7295775" y="2107517"/>
            <a:ext cx="317241" cy="373225"/>
          </a:xfrm>
          <a:custGeom>
            <a:avLst/>
            <a:gdLst>
              <a:gd name="connsiteX0" fmla="*/ 9331 w 317241"/>
              <a:gd name="connsiteY0" fmla="*/ 0 h 373225"/>
              <a:gd name="connsiteX1" fmla="*/ 27992 w 317241"/>
              <a:gd name="connsiteY1" fmla="*/ 223935 h 373225"/>
              <a:gd name="connsiteX2" fmla="*/ 0 w 317241"/>
              <a:gd name="connsiteY2" fmla="*/ 261257 h 373225"/>
              <a:gd name="connsiteX3" fmla="*/ 18662 w 317241"/>
              <a:gd name="connsiteY3" fmla="*/ 279918 h 373225"/>
              <a:gd name="connsiteX4" fmla="*/ 65315 w 317241"/>
              <a:gd name="connsiteY4" fmla="*/ 270588 h 373225"/>
              <a:gd name="connsiteX5" fmla="*/ 177282 w 317241"/>
              <a:gd name="connsiteY5" fmla="*/ 279918 h 373225"/>
              <a:gd name="connsiteX6" fmla="*/ 279919 w 317241"/>
              <a:gd name="connsiteY6" fmla="*/ 307910 h 373225"/>
              <a:gd name="connsiteX7" fmla="*/ 289249 w 317241"/>
              <a:gd name="connsiteY7" fmla="*/ 335902 h 373225"/>
              <a:gd name="connsiteX8" fmla="*/ 317241 w 317241"/>
              <a:gd name="connsiteY8" fmla="*/ 373225 h 37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241" h="373225">
                <a:moveTo>
                  <a:pt x="9331" y="0"/>
                </a:moveTo>
                <a:cubicBezTo>
                  <a:pt x="11396" y="13769"/>
                  <a:pt x="58253" y="163415"/>
                  <a:pt x="27992" y="223935"/>
                </a:cubicBezTo>
                <a:cubicBezTo>
                  <a:pt x="21037" y="237844"/>
                  <a:pt x="9331" y="248816"/>
                  <a:pt x="0" y="261257"/>
                </a:cubicBezTo>
                <a:cubicBezTo>
                  <a:pt x="6221" y="267477"/>
                  <a:pt x="9953" y="278674"/>
                  <a:pt x="18662" y="279918"/>
                </a:cubicBezTo>
                <a:cubicBezTo>
                  <a:pt x="34362" y="282161"/>
                  <a:pt x="49456" y="270588"/>
                  <a:pt x="65315" y="270588"/>
                </a:cubicBezTo>
                <a:cubicBezTo>
                  <a:pt x="102767" y="270588"/>
                  <a:pt x="139960" y="276808"/>
                  <a:pt x="177282" y="279918"/>
                </a:cubicBezTo>
                <a:cubicBezTo>
                  <a:pt x="229801" y="332439"/>
                  <a:pt x="142561" y="252967"/>
                  <a:pt x="279919" y="307910"/>
                </a:cubicBezTo>
                <a:cubicBezTo>
                  <a:pt x="289051" y="311563"/>
                  <a:pt x="284851" y="327105"/>
                  <a:pt x="289249" y="335902"/>
                </a:cubicBezTo>
                <a:cubicBezTo>
                  <a:pt x="299798" y="356999"/>
                  <a:pt x="304121" y="360104"/>
                  <a:pt x="317241" y="373225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Freeform 14"/>
          <p:cNvSpPr/>
          <p:nvPr/>
        </p:nvSpPr>
        <p:spPr>
          <a:xfrm>
            <a:off x="7305106" y="1659648"/>
            <a:ext cx="671804" cy="318099"/>
          </a:xfrm>
          <a:custGeom>
            <a:avLst/>
            <a:gdLst>
              <a:gd name="connsiteX0" fmla="*/ 0 w 671804"/>
              <a:gd name="connsiteY0" fmla="*/ 0 h 318099"/>
              <a:gd name="connsiteX1" fmla="*/ 550506 w 671804"/>
              <a:gd name="connsiteY1" fmla="*/ 317240 h 318099"/>
              <a:gd name="connsiteX2" fmla="*/ 634482 w 671804"/>
              <a:gd name="connsiteY2" fmla="*/ 298579 h 318099"/>
              <a:gd name="connsiteX3" fmla="*/ 671804 w 671804"/>
              <a:gd name="connsiteY3" fmla="*/ 279918 h 31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804" h="318099">
                <a:moveTo>
                  <a:pt x="0" y="0"/>
                </a:moveTo>
                <a:cubicBezTo>
                  <a:pt x="183502" y="105747"/>
                  <a:pt x="361659" y="221364"/>
                  <a:pt x="550506" y="317240"/>
                </a:cubicBezTo>
                <a:cubicBezTo>
                  <a:pt x="559894" y="322006"/>
                  <a:pt x="617810" y="305724"/>
                  <a:pt x="634482" y="298579"/>
                </a:cubicBezTo>
                <a:cubicBezTo>
                  <a:pt x="647266" y="293100"/>
                  <a:pt x="671804" y="279918"/>
                  <a:pt x="671804" y="279918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Freeform 15"/>
          <p:cNvSpPr/>
          <p:nvPr/>
        </p:nvSpPr>
        <p:spPr>
          <a:xfrm>
            <a:off x="7696992" y="1659648"/>
            <a:ext cx="383694" cy="205273"/>
          </a:xfrm>
          <a:custGeom>
            <a:avLst/>
            <a:gdLst>
              <a:gd name="connsiteX0" fmla="*/ 0 w 383694"/>
              <a:gd name="connsiteY0" fmla="*/ 0 h 205273"/>
              <a:gd name="connsiteX1" fmla="*/ 46653 w 383694"/>
              <a:gd name="connsiteY1" fmla="*/ 9330 h 205273"/>
              <a:gd name="connsiteX2" fmla="*/ 74645 w 383694"/>
              <a:gd name="connsiteY2" fmla="*/ 27991 h 205273"/>
              <a:gd name="connsiteX3" fmla="*/ 102636 w 383694"/>
              <a:gd name="connsiteY3" fmla="*/ 37322 h 205273"/>
              <a:gd name="connsiteX4" fmla="*/ 130628 w 383694"/>
              <a:gd name="connsiteY4" fmla="*/ 55983 h 205273"/>
              <a:gd name="connsiteX5" fmla="*/ 223934 w 383694"/>
              <a:gd name="connsiteY5" fmla="*/ 74645 h 205273"/>
              <a:gd name="connsiteX6" fmla="*/ 289249 w 383694"/>
              <a:gd name="connsiteY6" fmla="*/ 93306 h 205273"/>
              <a:gd name="connsiteX7" fmla="*/ 326571 w 383694"/>
              <a:gd name="connsiteY7" fmla="*/ 102636 h 205273"/>
              <a:gd name="connsiteX8" fmla="*/ 382555 w 383694"/>
              <a:gd name="connsiteY8" fmla="*/ 177281 h 205273"/>
              <a:gd name="connsiteX9" fmla="*/ 382555 w 383694"/>
              <a:gd name="connsiteY9" fmla="*/ 205273 h 20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3694" h="205273">
                <a:moveTo>
                  <a:pt x="0" y="0"/>
                </a:moveTo>
                <a:cubicBezTo>
                  <a:pt x="15551" y="3110"/>
                  <a:pt x="31804" y="3762"/>
                  <a:pt x="46653" y="9330"/>
                </a:cubicBezTo>
                <a:cubicBezTo>
                  <a:pt x="57153" y="13267"/>
                  <a:pt x="64615" y="22976"/>
                  <a:pt x="74645" y="27991"/>
                </a:cubicBezTo>
                <a:cubicBezTo>
                  <a:pt x="83442" y="32389"/>
                  <a:pt x="93839" y="32924"/>
                  <a:pt x="102636" y="37322"/>
                </a:cubicBezTo>
                <a:cubicBezTo>
                  <a:pt x="112666" y="42337"/>
                  <a:pt x="120598" y="50968"/>
                  <a:pt x="130628" y="55983"/>
                </a:cubicBezTo>
                <a:cubicBezTo>
                  <a:pt x="158004" y="69671"/>
                  <a:pt x="196914" y="69732"/>
                  <a:pt x="223934" y="74645"/>
                </a:cubicBezTo>
                <a:cubicBezTo>
                  <a:pt x="264057" y="81940"/>
                  <a:pt x="254262" y="83310"/>
                  <a:pt x="289249" y="93306"/>
                </a:cubicBezTo>
                <a:cubicBezTo>
                  <a:pt x="301579" y="96829"/>
                  <a:pt x="314130" y="99526"/>
                  <a:pt x="326571" y="102636"/>
                </a:cubicBezTo>
                <a:cubicBezTo>
                  <a:pt x="353594" y="129659"/>
                  <a:pt x="371943" y="140140"/>
                  <a:pt x="382555" y="177281"/>
                </a:cubicBezTo>
                <a:cubicBezTo>
                  <a:pt x="385118" y="186253"/>
                  <a:pt x="382555" y="195942"/>
                  <a:pt x="382555" y="205273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7" name="Freeform 16"/>
          <p:cNvSpPr/>
          <p:nvPr/>
        </p:nvSpPr>
        <p:spPr>
          <a:xfrm>
            <a:off x="7575694" y="1118198"/>
            <a:ext cx="167951" cy="18935"/>
          </a:xfrm>
          <a:custGeom>
            <a:avLst/>
            <a:gdLst>
              <a:gd name="connsiteX0" fmla="*/ 0 w 167951"/>
              <a:gd name="connsiteY0" fmla="*/ 9605 h 18935"/>
              <a:gd name="connsiteX1" fmla="*/ 46653 w 167951"/>
              <a:gd name="connsiteY1" fmla="*/ 274 h 18935"/>
              <a:gd name="connsiteX2" fmla="*/ 167951 w 167951"/>
              <a:gd name="connsiteY2" fmla="*/ 18935 h 1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951" h="18935">
                <a:moveTo>
                  <a:pt x="0" y="9605"/>
                </a:moveTo>
                <a:cubicBezTo>
                  <a:pt x="15551" y="6495"/>
                  <a:pt x="30794" y="274"/>
                  <a:pt x="46653" y="274"/>
                </a:cubicBezTo>
                <a:cubicBezTo>
                  <a:pt x="136294" y="274"/>
                  <a:pt x="122596" y="-3741"/>
                  <a:pt x="167951" y="1893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grpSp>
        <p:nvGrpSpPr>
          <p:cNvPr id="31" name="Group 30"/>
          <p:cNvGrpSpPr/>
          <p:nvPr/>
        </p:nvGrpSpPr>
        <p:grpSpPr>
          <a:xfrm>
            <a:off x="7423790" y="3831443"/>
            <a:ext cx="3063486" cy="2037545"/>
            <a:chOff x="7423790" y="3831443"/>
            <a:chExt cx="3063486" cy="2037545"/>
          </a:xfrm>
        </p:grpSpPr>
        <p:sp>
          <p:nvSpPr>
            <p:cNvPr id="18" name="Oval 17"/>
            <p:cNvSpPr/>
            <p:nvPr/>
          </p:nvSpPr>
          <p:spPr>
            <a:xfrm>
              <a:off x="9378252" y="3831443"/>
              <a:ext cx="251927" cy="333844"/>
            </a:xfrm>
            <a:prstGeom prst="ellipse">
              <a:avLst/>
            </a:prstGeom>
            <a:solidFill>
              <a:srgbClr val="F13F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19" name="Oval 18"/>
            <p:cNvSpPr/>
            <p:nvPr/>
          </p:nvSpPr>
          <p:spPr>
            <a:xfrm rot="19638734">
              <a:off x="8088537" y="4480745"/>
              <a:ext cx="1474236" cy="845711"/>
            </a:xfrm>
            <a:prstGeom prst="ellipse">
              <a:avLst/>
            </a:prstGeom>
            <a:solidFill>
              <a:srgbClr val="F13F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0" name="Oval 19"/>
            <p:cNvSpPr/>
            <p:nvPr/>
          </p:nvSpPr>
          <p:spPr>
            <a:xfrm rot="1152871">
              <a:off x="9037686" y="4142324"/>
              <a:ext cx="933061" cy="625151"/>
            </a:xfrm>
            <a:prstGeom prst="ellipse">
              <a:avLst/>
            </a:prstGeom>
            <a:solidFill>
              <a:srgbClr val="F13F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6764262">
              <a:off x="9780185" y="4358644"/>
              <a:ext cx="521435" cy="606489"/>
            </a:xfrm>
            <a:prstGeom prst="triangle">
              <a:avLst/>
            </a:prstGeom>
            <a:solidFill>
              <a:srgbClr val="F13F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10235349" y="4629028"/>
              <a:ext cx="251927" cy="2982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9273358" y="4180949"/>
              <a:ext cx="240683" cy="25222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8899636" y="3866595"/>
              <a:ext cx="413307" cy="396803"/>
            </a:xfrm>
            <a:prstGeom prst="ellipse">
              <a:avLst/>
            </a:prstGeom>
            <a:solidFill>
              <a:srgbClr val="F13F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423790" y="3841757"/>
              <a:ext cx="727860" cy="1551370"/>
            </a:xfrm>
            <a:custGeom>
              <a:avLst/>
              <a:gdLst>
                <a:gd name="connsiteX0" fmla="*/ 727860 w 727860"/>
                <a:gd name="connsiteY0" fmla="*/ 1262121 h 1551370"/>
                <a:gd name="connsiteX1" fmla="*/ 718529 w 727860"/>
                <a:gd name="connsiteY1" fmla="*/ 1392750 h 1551370"/>
                <a:gd name="connsiteX2" fmla="*/ 709199 w 727860"/>
                <a:gd name="connsiteY2" fmla="*/ 1420741 h 1551370"/>
                <a:gd name="connsiteX3" fmla="*/ 690538 w 727860"/>
                <a:gd name="connsiteY3" fmla="*/ 1439403 h 1551370"/>
                <a:gd name="connsiteX4" fmla="*/ 634554 w 727860"/>
                <a:gd name="connsiteY4" fmla="*/ 1495386 h 1551370"/>
                <a:gd name="connsiteX5" fmla="*/ 625223 w 727860"/>
                <a:gd name="connsiteY5" fmla="*/ 1523378 h 1551370"/>
                <a:gd name="connsiteX6" fmla="*/ 541248 w 727860"/>
                <a:gd name="connsiteY6" fmla="*/ 1551370 h 1551370"/>
                <a:gd name="connsiteX7" fmla="*/ 233338 w 727860"/>
                <a:gd name="connsiteY7" fmla="*/ 1542039 h 1551370"/>
                <a:gd name="connsiteX8" fmla="*/ 205346 w 727860"/>
                <a:gd name="connsiteY8" fmla="*/ 1532709 h 1551370"/>
                <a:gd name="connsiteX9" fmla="*/ 177354 w 727860"/>
                <a:gd name="connsiteY9" fmla="*/ 1514048 h 1551370"/>
                <a:gd name="connsiteX10" fmla="*/ 158693 w 727860"/>
                <a:gd name="connsiteY10" fmla="*/ 1486056 h 1551370"/>
                <a:gd name="connsiteX11" fmla="*/ 140031 w 727860"/>
                <a:gd name="connsiteY11" fmla="*/ 1467394 h 1551370"/>
                <a:gd name="connsiteX12" fmla="*/ 102709 w 727860"/>
                <a:gd name="connsiteY12" fmla="*/ 1402080 h 1551370"/>
                <a:gd name="connsiteX13" fmla="*/ 65387 w 727860"/>
                <a:gd name="connsiteY13" fmla="*/ 1346097 h 1551370"/>
                <a:gd name="connsiteX14" fmla="*/ 46725 w 727860"/>
                <a:gd name="connsiteY14" fmla="*/ 1318105 h 1551370"/>
                <a:gd name="connsiteX15" fmla="*/ 18733 w 727860"/>
                <a:gd name="connsiteY15" fmla="*/ 1290113 h 1551370"/>
                <a:gd name="connsiteX16" fmla="*/ 9403 w 727860"/>
                <a:gd name="connsiteY16" fmla="*/ 1252790 h 1551370"/>
                <a:gd name="connsiteX17" fmla="*/ 72 w 727860"/>
                <a:gd name="connsiteY17" fmla="*/ 1224799 h 1551370"/>
                <a:gd name="connsiteX18" fmla="*/ 28064 w 727860"/>
                <a:gd name="connsiteY18" fmla="*/ 1047517 h 1551370"/>
                <a:gd name="connsiteX19" fmla="*/ 46725 w 727860"/>
                <a:gd name="connsiteY19" fmla="*/ 991533 h 1551370"/>
                <a:gd name="connsiteX20" fmla="*/ 56056 w 727860"/>
                <a:gd name="connsiteY20" fmla="*/ 963541 h 1551370"/>
                <a:gd name="connsiteX21" fmla="*/ 74717 w 727860"/>
                <a:gd name="connsiteY21" fmla="*/ 935550 h 1551370"/>
                <a:gd name="connsiteX22" fmla="*/ 112040 w 727860"/>
                <a:gd name="connsiteY22" fmla="*/ 898227 h 1551370"/>
                <a:gd name="connsiteX23" fmla="*/ 177354 w 727860"/>
                <a:gd name="connsiteY23" fmla="*/ 860905 h 1551370"/>
                <a:gd name="connsiteX24" fmla="*/ 242668 w 727860"/>
                <a:gd name="connsiteY24" fmla="*/ 842243 h 1551370"/>
                <a:gd name="connsiteX25" fmla="*/ 270660 w 727860"/>
                <a:gd name="connsiteY25" fmla="*/ 832913 h 1551370"/>
                <a:gd name="connsiteX26" fmla="*/ 335974 w 727860"/>
                <a:gd name="connsiteY26" fmla="*/ 795590 h 1551370"/>
                <a:gd name="connsiteX27" fmla="*/ 363966 w 727860"/>
                <a:gd name="connsiteY27" fmla="*/ 776929 h 1551370"/>
                <a:gd name="connsiteX28" fmla="*/ 419950 w 727860"/>
                <a:gd name="connsiteY28" fmla="*/ 758268 h 1551370"/>
                <a:gd name="connsiteX29" fmla="*/ 447942 w 727860"/>
                <a:gd name="connsiteY29" fmla="*/ 739607 h 1551370"/>
                <a:gd name="connsiteX30" fmla="*/ 485264 w 727860"/>
                <a:gd name="connsiteY30" fmla="*/ 720945 h 1551370"/>
                <a:gd name="connsiteX31" fmla="*/ 541248 w 727860"/>
                <a:gd name="connsiteY31" fmla="*/ 683623 h 1551370"/>
                <a:gd name="connsiteX32" fmla="*/ 559909 w 727860"/>
                <a:gd name="connsiteY32" fmla="*/ 627639 h 1551370"/>
                <a:gd name="connsiteX33" fmla="*/ 541248 w 727860"/>
                <a:gd name="connsiteY33" fmla="*/ 525003 h 1551370"/>
                <a:gd name="connsiteX34" fmla="*/ 485264 w 727860"/>
                <a:gd name="connsiteY34" fmla="*/ 459688 h 1551370"/>
                <a:gd name="connsiteX35" fmla="*/ 429280 w 727860"/>
                <a:gd name="connsiteY35" fmla="*/ 394374 h 1551370"/>
                <a:gd name="connsiteX36" fmla="*/ 401289 w 727860"/>
                <a:gd name="connsiteY36" fmla="*/ 385043 h 1551370"/>
                <a:gd name="connsiteX37" fmla="*/ 335974 w 727860"/>
                <a:gd name="connsiteY37" fmla="*/ 357052 h 1551370"/>
                <a:gd name="connsiteX38" fmla="*/ 317313 w 727860"/>
                <a:gd name="connsiteY38" fmla="*/ 338390 h 1551370"/>
                <a:gd name="connsiteX39" fmla="*/ 289321 w 727860"/>
                <a:gd name="connsiteY39" fmla="*/ 319729 h 1551370"/>
                <a:gd name="connsiteX40" fmla="*/ 270660 w 727860"/>
                <a:gd name="connsiteY40" fmla="*/ 245084 h 1551370"/>
                <a:gd name="connsiteX41" fmla="*/ 251999 w 727860"/>
                <a:gd name="connsiteY41" fmla="*/ 207762 h 1551370"/>
                <a:gd name="connsiteX42" fmla="*/ 261329 w 727860"/>
                <a:gd name="connsiteY42" fmla="*/ 58472 h 1551370"/>
                <a:gd name="connsiteX43" fmla="*/ 279991 w 727860"/>
                <a:gd name="connsiteY43" fmla="*/ 30480 h 1551370"/>
                <a:gd name="connsiteX44" fmla="*/ 289321 w 727860"/>
                <a:gd name="connsiteY44" fmla="*/ 2488 h 1551370"/>
                <a:gd name="connsiteX45" fmla="*/ 317313 w 727860"/>
                <a:gd name="connsiteY45" fmla="*/ 2488 h 1551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727860" h="1551370">
                  <a:moveTo>
                    <a:pt x="727860" y="1262121"/>
                  </a:moveTo>
                  <a:cubicBezTo>
                    <a:pt x="724750" y="1305664"/>
                    <a:pt x="723630" y="1349395"/>
                    <a:pt x="718529" y="1392750"/>
                  </a:cubicBezTo>
                  <a:cubicBezTo>
                    <a:pt x="717380" y="1402518"/>
                    <a:pt x="714259" y="1412307"/>
                    <a:pt x="709199" y="1420741"/>
                  </a:cubicBezTo>
                  <a:cubicBezTo>
                    <a:pt x="704673" y="1428285"/>
                    <a:pt x="695651" y="1432244"/>
                    <a:pt x="690538" y="1439403"/>
                  </a:cubicBezTo>
                  <a:cubicBezTo>
                    <a:pt x="649224" y="1497243"/>
                    <a:pt x="684232" y="1478828"/>
                    <a:pt x="634554" y="1495386"/>
                  </a:cubicBezTo>
                  <a:cubicBezTo>
                    <a:pt x="631444" y="1504717"/>
                    <a:pt x="632779" y="1517082"/>
                    <a:pt x="625223" y="1523378"/>
                  </a:cubicBezTo>
                  <a:cubicBezTo>
                    <a:pt x="610166" y="1535925"/>
                    <a:pt x="561512" y="1546304"/>
                    <a:pt x="541248" y="1551370"/>
                  </a:cubicBezTo>
                  <a:cubicBezTo>
                    <a:pt x="438611" y="1548260"/>
                    <a:pt x="335864" y="1547735"/>
                    <a:pt x="233338" y="1542039"/>
                  </a:cubicBezTo>
                  <a:cubicBezTo>
                    <a:pt x="223518" y="1541493"/>
                    <a:pt x="214143" y="1537107"/>
                    <a:pt x="205346" y="1532709"/>
                  </a:cubicBezTo>
                  <a:cubicBezTo>
                    <a:pt x="195316" y="1527694"/>
                    <a:pt x="186685" y="1520268"/>
                    <a:pt x="177354" y="1514048"/>
                  </a:cubicBezTo>
                  <a:cubicBezTo>
                    <a:pt x="171134" y="1504717"/>
                    <a:pt x="165698" y="1494813"/>
                    <a:pt x="158693" y="1486056"/>
                  </a:cubicBezTo>
                  <a:cubicBezTo>
                    <a:pt x="153197" y="1479186"/>
                    <a:pt x="144911" y="1474714"/>
                    <a:pt x="140031" y="1467394"/>
                  </a:cubicBezTo>
                  <a:cubicBezTo>
                    <a:pt x="126122" y="1446530"/>
                    <a:pt x="115851" y="1423435"/>
                    <a:pt x="102709" y="1402080"/>
                  </a:cubicBezTo>
                  <a:cubicBezTo>
                    <a:pt x="90955" y="1382979"/>
                    <a:pt x="77828" y="1364758"/>
                    <a:pt x="65387" y="1346097"/>
                  </a:cubicBezTo>
                  <a:cubicBezTo>
                    <a:pt x="59166" y="1336766"/>
                    <a:pt x="54655" y="1326035"/>
                    <a:pt x="46725" y="1318105"/>
                  </a:cubicBezTo>
                  <a:lnTo>
                    <a:pt x="18733" y="1290113"/>
                  </a:lnTo>
                  <a:cubicBezTo>
                    <a:pt x="15623" y="1277672"/>
                    <a:pt x="12926" y="1265120"/>
                    <a:pt x="9403" y="1252790"/>
                  </a:cubicBezTo>
                  <a:cubicBezTo>
                    <a:pt x="6701" y="1243333"/>
                    <a:pt x="-818" y="1234594"/>
                    <a:pt x="72" y="1224799"/>
                  </a:cubicBezTo>
                  <a:cubicBezTo>
                    <a:pt x="5488" y="1165219"/>
                    <a:pt x="16331" y="1106181"/>
                    <a:pt x="28064" y="1047517"/>
                  </a:cubicBezTo>
                  <a:cubicBezTo>
                    <a:pt x="31922" y="1028228"/>
                    <a:pt x="40505" y="1010194"/>
                    <a:pt x="46725" y="991533"/>
                  </a:cubicBezTo>
                  <a:cubicBezTo>
                    <a:pt x="49835" y="982202"/>
                    <a:pt x="50600" y="971725"/>
                    <a:pt x="56056" y="963541"/>
                  </a:cubicBezTo>
                  <a:cubicBezTo>
                    <a:pt x="62276" y="954211"/>
                    <a:pt x="67419" y="944064"/>
                    <a:pt x="74717" y="935550"/>
                  </a:cubicBezTo>
                  <a:cubicBezTo>
                    <a:pt x="86167" y="922192"/>
                    <a:pt x="97401" y="907987"/>
                    <a:pt x="112040" y="898227"/>
                  </a:cubicBezTo>
                  <a:cubicBezTo>
                    <a:pt x="140154" y="879484"/>
                    <a:pt x="144204" y="875112"/>
                    <a:pt x="177354" y="860905"/>
                  </a:cubicBezTo>
                  <a:cubicBezTo>
                    <a:pt x="199726" y="851317"/>
                    <a:pt x="218994" y="849007"/>
                    <a:pt x="242668" y="842243"/>
                  </a:cubicBezTo>
                  <a:cubicBezTo>
                    <a:pt x="252125" y="839541"/>
                    <a:pt x="261329" y="836023"/>
                    <a:pt x="270660" y="832913"/>
                  </a:cubicBezTo>
                  <a:cubicBezTo>
                    <a:pt x="338858" y="787448"/>
                    <a:pt x="253107" y="842943"/>
                    <a:pt x="335974" y="795590"/>
                  </a:cubicBezTo>
                  <a:cubicBezTo>
                    <a:pt x="345710" y="790026"/>
                    <a:pt x="353718" y="781483"/>
                    <a:pt x="363966" y="776929"/>
                  </a:cubicBezTo>
                  <a:cubicBezTo>
                    <a:pt x="381941" y="768940"/>
                    <a:pt x="403583" y="769179"/>
                    <a:pt x="419950" y="758268"/>
                  </a:cubicBezTo>
                  <a:cubicBezTo>
                    <a:pt x="429281" y="752048"/>
                    <a:pt x="438206" y="745171"/>
                    <a:pt x="447942" y="739607"/>
                  </a:cubicBezTo>
                  <a:cubicBezTo>
                    <a:pt x="460019" y="732706"/>
                    <a:pt x="473337" y="728101"/>
                    <a:pt x="485264" y="720945"/>
                  </a:cubicBezTo>
                  <a:cubicBezTo>
                    <a:pt x="504496" y="709406"/>
                    <a:pt x="541248" y="683623"/>
                    <a:pt x="541248" y="683623"/>
                  </a:cubicBezTo>
                  <a:cubicBezTo>
                    <a:pt x="547468" y="664962"/>
                    <a:pt x="562691" y="647112"/>
                    <a:pt x="559909" y="627639"/>
                  </a:cubicBezTo>
                  <a:cubicBezTo>
                    <a:pt x="558825" y="620054"/>
                    <a:pt x="550045" y="542598"/>
                    <a:pt x="541248" y="525003"/>
                  </a:cubicBezTo>
                  <a:cubicBezTo>
                    <a:pt x="524877" y="492260"/>
                    <a:pt x="507674" y="485833"/>
                    <a:pt x="485264" y="459688"/>
                  </a:cubicBezTo>
                  <a:cubicBezTo>
                    <a:pt x="468017" y="439566"/>
                    <a:pt x="452433" y="409809"/>
                    <a:pt x="429280" y="394374"/>
                  </a:cubicBezTo>
                  <a:cubicBezTo>
                    <a:pt x="421097" y="388918"/>
                    <a:pt x="410329" y="388917"/>
                    <a:pt x="401289" y="385043"/>
                  </a:cubicBezTo>
                  <a:cubicBezTo>
                    <a:pt x="320598" y="350461"/>
                    <a:pt x="401607" y="378928"/>
                    <a:pt x="335974" y="357052"/>
                  </a:cubicBezTo>
                  <a:cubicBezTo>
                    <a:pt x="329754" y="350831"/>
                    <a:pt x="324182" y="343886"/>
                    <a:pt x="317313" y="338390"/>
                  </a:cubicBezTo>
                  <a:cubicBezTo>
                    <a:pt x="308556" y="331385"/>
                    <a:pt x="294336" y="329759"/>
                    <a:pt x="289321" y="319729"/>
                  </a:cubicBezTo>
                  <a:cubicBezTo>
                    <a:pt x="277851" y="296789"/>
                    <a:pt x="282130" y="268024"/>
                    <a:pt x="270660" y="245084"/>
                  </a:cubicBezTo>
                  <a:lnTo>
                    <a:pt x="251999" y="207762"/>
                  </a:lnTo>
                  <a:cubicBezTo>
                    <a:pt x="255109" y="157999"/>
                    <a:pt x="253553" y="107722"/>
                    <a:pt x="261329" y="58472"/>
                  </a:cubicBezTo>
                  <a:cubicBezTo>
                    <a:pt x="263078" y="47395"/>
                    <a:pt x="274976" y="40510"/>
                    <a:pt x="279991" y="30480"/>
                  </a:cubicBezTo>
                  <a:cubicBezTo>
                    <a:pt x="284389" y="21683"/>
                    <a:pt x="281453" y="8389"/>
                    <a:pt x="289321" y="2488"/>
                  </a:cubicBezTo>
                  <a:cubicBezTo>
                    <a:pt x="296785" y="-3110"/>
                    <a:pt x="307982" y="2488"/>
                    <a:pt x="317313" y="2488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524875" y="5178523"/>
              <a:ext cx="569167" cy="690465"/>
            </a:xfrm>
            <a:custGeom>
              <a:avLst/>
              <a:gdLst>
                <a:gd name="connsiteX0" fmla="*/ 0 w 569167"/>
                <a:gd name="connsiteY0" fmla="*/ 9331 h 690465"/>
                <a:gd name="connsiteX1" fmla="*/ 46653 w 569167"/>
                <a:gd name="connsiteY1" fmla="*/ 0 h 690465"/>
                <a:gd name="connsiteX2" fmla="*/ 167951 w 569167"/>
                <a:gd name="connsiteY2" fmla="*/ 18661 h 690465"/>
                <a:gd name="connsiteX3" fmla="*/ 251926 w 569167"/>
                <a:gd name="connsiteY3" fmla="*/ 55984 h 690465"/>
                <a:gd name="connsiteX4" fmla="*/ 279918 w 569167"/>
                <a:gd name="connsiteY4" fmla="*/ 65314 h 690465"/>
                <a:gd name="connsiteX5" fmla="*/ 298579 w 569167"/>
                <a:gd name="connsiteY5" fmla="*/ 93306 h 690465"/>
                <a:gd name="connsiteX6" fmla="*/ 326571 w 569167"/>
                <a:gd name="connsiteY6" fmla="*/ 195943 h 690465"/>
                <a:gd name="connsiteX7" fmla="*/ 307910 w 569167"/>
                <a:gd name="connsiteY7" fmla="*/ 317241 h 690465"/>
                <a:gd name="connsiteX8" fmla="*/ 289248 w 569167"/>
                <a:gd name="connsiteY8" fmla="*/ 335902 h 690465"/>
                <a:gd name="connsiteX9" fmla="*/ 279918 w 569167"/>
                <a:gd name="connsiteY9" fmla="*/ 373224 h 690465"/>
                <a:gd name="connsiteX10" fmla="*/ 242595 w 569167"/>
                <a:gd name="connsiteY10" fmla="*/ 419877 h 690465"/>
                <a:gd name="connsiteX11" fmla="*/ 205273 w 569167"/>
                <a:gd name="connsiteY11" fmla="*/ 475861 h 690465"/>
                <a:gd name="connsiteX12" fmla="*/ 167951 w 569167"/>
                <a:gd name="connsiteY12" fmla="*/ 531845 h 690465"/>
                <a:gd name="connsiteX13" fmla="*/ 158620 w 569167"/>
                <a:gd name="connsiteY13" fmla="*/ 559837 h 690465"/>
                <a:gd name="connsiteX14" fmla="*/ 130628 w 569167"/>
                <a:gd name="connsiteY14" fmla="*/ 587828 h 690465"/>
                <a:gd name="connsiteX15" fmla="*/ 223934 w 569167"/>
                <a:gd name="connsiteY15" fmla="*/ 569167 h 690465"/>
                <a:gd name="connsiteX16" fmla="*/ 335902 w 569167"/>
                <a:gd name="connsiteY16" fmla="*/ 578498 h 690465"/>
                <a:gd name="connsiteX17" fmla="*/ 326571 w 569167"/>
                <a:gd name="connsiteY17" fmla="*/ 606490 h 690465"/>
                <a:gd name="connsiteX18" fmla="*/ 363893 w 569167"/>
                <a:gd name="connsiteY18" fmla="*/ 625151 h 690465"/>
                <a:gd name="connsiteX19" fmla="*/ 457200 w 569167"/>
                <a:gd name="connsiteY19" fmla="*/ 653143 h 690465"/>
                <a:gd name="connsiteX20" fmla="*/ 485191 w 569167"/>
                <a:gd name="connsiteY20" fmla="*/ 662473 h 690465"/>
                <a:gd name="connsiteX21" fmla="*/ 550506 w 569167"/>
                <a:gd name="connsiteY21" fmla="*/ 681135 h 690465"/>
                <a:gd name="connsiteX22" fmla="*/ 569167 w 569167"/>
                <a:gd name="connsiteY22" fmla="*/ 690465 h 690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69167" h="690465">
                  <a:moveTo>
                    <a:pt x="0" y="9331"/>
                  </a:moveTo>
                  <a:cubicBezTo>
                    <a:pt x="15551" y="6221"/>
                    <a:pt x="30794" y="0"/>
                    <a:pt x="46653" y="0"/>
                  </a:cubicBezTo>
                  <a:cubicBezTo>
                    <a:pt x="80538" y="0"/>
                    <a:pt x="132441" y="11560"/>
                    <a:pt x="167951" y="18661"/>
                  </a:cubicBezTo>
                  <a:cubicBezTo>
                    <a:pt x="212308" y="48233"/>
                    <a:pt x="185306" y="33777"/>
                    <a:pt x="251926" y="55984"/>
                  </a:cubicBezTo>
                  <a:lnTo>
                    <a:pt x="279918" y="65314"/>
                  </a:lnTo>
                  <a:cubicBezTo>
                    <a:pt x="286138" y="74645"/>
                    <a:pt x="294025" y="83058"/>
                    <a:pt x="298579" y="93306"/>
                  </a:cubicBezTo>
                  <a:cubicBezTo>
                    <a:pt x="315797" y="132048"/>
                    <a:pt x="318589" y="156032"/>
                    <a:pt x="326571" y="195943"/>
                  </a:cubicBezTo>
                  <a:cubicBezTo>
                    <a:pt x="326033" y="201319"/>
                    <a:pt x="324049" y="290343"/>
                    <a:pt x="307910" y="317241"/>
                  </a:cubicBezTo>
                  <a:cubicBezTo>
                    <a:pt x="303384" y="324784"/>
                    <a:pt x="295469" y="329682"/>
                    <a:pt x="289248" y="335902"/>
                  </a:cubicBezTo>
                  <a:cubicBezTo>
                    <a:pt x="286138" y="348343"/>
                    <a:pt x="284969" y="361437"/>
                    <a:pt x="279918" y="373224"/>
                  </a:cubicBezTo>
                  <a:cubicBezTo>
                    <a:pt x="271090" y="393824"/>
                    <a:pt x="257645" y="404828"/>
                    <a:pt x="242595" y="419877"/>
                  </a:cubicBezTo>
                  <a:cubicBezTo>
                    <a:pt x="220412" y="486432"/>
                    <a:pt x="251866" y="405972"/>
                    <a:pt x="205273" y="475861"/>
                  </a:cubicBezTo>
                  <a:cubicBezTo>
                    <a:pt x="151256" y="556886"/>
                    <a:pt x="257249" y="442543"/>
                    <a:pt x="167951" y="531845"/>
                  </a:cubicBezTo>
                  <a:cubicBezTo>
                    <a:pt x="164841" y="541176"/>
                    <a:pt x="164076" y="551654"/>
                    <a:pt x="158620" y="559837"/>
                  </a:cubicBezTo>
                  <a:cubicBezTo>
                    <a:pt x="151300" y="570816"/>
                    <a:pt x="119649" y="580509"/>
                    <a:pt x="130628" y="587828"/>
                  </a:cubicBezTo>
                  <a:cubicBezTo>
                    <a:pt x="136869" y="591989"/>
                    <a:pt x="210549" y="572513"/>
                    <a:pt x="223934" y="569167"/>
                  </a:cubicBezTo>
                  <a:cubicBezTo>
                    <a:pt x="261257" y="572277"/>
                    <a:pt x="300705" y="565699"/>
                    <a:pt x="335902" y="578498"/>
                  </a:cubicBezTo>
                  <a:cubicBezTo>
                    <a:pt x="345145" y="581859"/>
                    <a:pt x="321511" y="598056"/>
                    <a:pt x="326571" y="606490"/>
                  </a:cubicBezTo>
                  <a:cubicBezTo>
                    <a:pt x="333727" y="618417"/>
                    <a:pt x="350979" y="619985"/>
                    <a:pt x="363893" y="625151"/>
                  </a:cubicBezTo>
                  <a:cubicBezTo>
                    <a:pt x="419319" y="647321"/>
                    <a:pt x="409089" y="639397"/>
                    <a:pt x="457200" y="653143"/>
                  </a:cubicBezTo>
                  <a:cubicBezTo>
                    <a:pt x="466657" y="655845"/>
                    <a:pt x="475734" y="659771"/>
                    <a:pt x="485191" y="662473"/>
                  </a:cubicBezTo>
                  <a:cubicBezTo>
                    <a:pt x="516161" y="671322"/>
                    <a:pt x="522539" y="669948"/>
                    <a:pt x="550506" y="681135"/>
                  </a:cubicBezTo>
                  <a:cubicBezTo>
                    <a:pt x="556963" y="683718"/>
                    <a:pt x="562947" y="687355"/>
                    <a:pt x="569167" y="690465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056719" y="5271829"/>
              <a:ext cx="317241" cy="373225"/>
            </a:xfrm>
            <a:custGeom>
              <a:avLst/>
              <a:gdLst>
                <a:gd name="connsiteX0" fmla="*/ 9331 w 317241"/>
                <a:gd name="connsiteY0" fmla="*/ 0 h 373225"/>
                <a:gd name="connsiteX1" fmla="*/ 27992 w 317241"/>
                <a:gd name="connsiteY1" fmla="*/ 223935 h 373225"/>
                <a:gd name="connsiteX2" fmla="*/ 0 w 317241"/>
                <a:gd name="connsiteY2" fmla="*/ 261257 h 373225"/>
                <a:gd name="connsiteX3" fmla="*/ 18662 w 317241"/>
                <a:gd name="connsiteY3" fmla="*/ 279918 h 373225"/>
                <a:gd name="connsiteX4" fmla="*/ 65315 w 317241"/>
                <a:gd name="connsiteY4" fmla="*/ 270588 h 373225"/>
                <a:gd name="connsiteX5" fmla="*/ 177282 w 317241"/>
                <a:gd name="connsiteY5" fmla="*/ 279918 h 373225"/>
                <a:gd name="connsiteX6" fmla="*/ 279919 w 317241"/>
                <a:gd name="connsiteY6" fmla="*/ 307910 h 373225"/>
                <a:gd name="connsiteX7" fmla="*/ 289249 w 317241"/>
                <a:gd name="connsiteY7" fmla="*/ 335902 h 373225"/>
                <a:gd name="connsiteX8" fmla="*/ 317241 w 317241"/>
                <a:gd name="connsiteY8" fmla="*/ 373225 h 37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241" h="373225">
                  <a:moveTo>
                    <a:pt x="9331" y="0"/>
                  </a:moveTo>
                  <a:cubicBezTo>
                    <a:pt x="11396" y="13769"/>
                    <a:pt x="58253" y="163415"/>
                    <a:pt x="27992" y="223935"/>
                  </a:cubicBezTo>
                  <a:cubicBezTo>
                    <a:pt x="21037" y="237844"/>
                    <a:pt x="9331" y="248816"/>
                    <a:pt x="0" y="261257"/>
                  </a:cubicBezTo>
                  <a:cubicBezTo>
                    <a:pt x="6221" y="267477"/>
                    <a:pt x="9953" y="278674"/>
                    <a:pt x="18662" y="279918"/>
                  </a:cubicBezTo>
                  <a:cubicBezTo>
                    <a:pt x="34362" y="282161"/>
                    <a:pt x="49456" y="270588"/>
                    <a:pt x="65315" y="270588"/>
                  </a:cubicBezTo>
                  <a:cubicBezTo>
                    <a:pt x="102767" y="270588"/>
                    <a:pt x="139960" y="276808"/>
                    <a:pt x="177282" y="279918"/>
                  </a:cubicBezTo>
                  <a:cubicBezTo>
                    <a:pt x="229801" y="332439"/>
                    <a:pt x="142561" y="252967"/>
                    <a:pt x="279919" y="307910"/>
                  </a:cubicBezTo>
                  <a:cubicBezTo>
                    <a:pt x="289051" y="311563"/>
                    <a:pt x="284851" y="327105"/>
                    <a:pt x="289249" y="335902"/>
                  </a:cubicBezTo>
                  <a:cubicBezTo>
                    <a:pt x="299798" y="356999"/>
                    <a:pt x="304121" y="360104"/>
                    <a:pt x="317241" y="373225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066050" y="4823960"/>
              <a:ext cx="671804" cy="318099"/>
            </a:xfrm>
            <a:custGeom>
              <a:avLst/>
              <a:gdLst>
                <a:gd name="connsiteX0" fmla="*/ 0 w 671804"/>
                <a:gd name="connsiteY0" fmla="*/ 0 h 318099"/>
                <a:gd name="connsiteX1" fmla="*/ 550506 w 671804"/>
                <a:gd name="connsiteY1" fmla="*/ 317240 h 318099"/>
                <a:gd name="connsiteX2" fmla="*/ 634482 w 671804"/>
                <a:gd name="connsiteY2" fmla="*/ 298579 h 318099"/>
                <a:gd name="connsiteX3" fmla="*/ 671804 w 671804"/>
                <a:gd name="connsiteY3" fmla="*/ 279918 h 318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1804" h="318099">
                  <a:moveTo>
                    <a:pt x="0" y="0"/>
                  </a:moveTo>
                  <a:cubicBezTo>
                    <a:pt x="183502" y="105747"/>
                    <a:pt x="361659" y="221364"/>
                    <a:pt x="550506" y="317240"/>
                  </a:cubicBezTo>
                  <a:cubicBezTo>
                    <a:pt x="559894" y="322006"/>
                    <a:pt x="617810" y="305724"/>
                    <a:pt x="634482" y="298579"/>
                  </a:cubicBezTo>
                  <a:cubicBezTo>
                    <a:pt x="647266" y="293100"/>
                    <a:pt x="671804" y="279918"/>
                    <a:pt x="671804" y="279918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457936" y="4823960"/>
              <a:ext cx="383694" cy="205273"/>
            </a:xfrm>
            <a:custGeom>
              <a:avLst/>
              <a:gdLst>
                <a:gd name="connsiteX0" fmla="*/ 0 w 383694"/>
                <a:gd name="connsiteY0" fmla="*/ 0 h 205273"/>
                <a:gd name="connsiteX1" fmla="*/ 46653 w 383694"/>
                <a:gd name="connsiteY1" fmla="*/ 9330 h 205273"/>
                <a:gd name="connsiteX2" fmla="*/ 74645 w 383694"/>
                <a:gd name="connsiteY2" fmla="*/ 27991 h 205273"/>
                <a:gd name="connsiteX3" fmla="*/ 102636 w 383694"/>
                <a:gd name="connsiteY3" fmla="*/ 37322 h 205273"/>
                <a:gd name="connsiteX4" fmla="*/ 130628 w 383694"/>
                <a:gd name="connsiteY4" fmla="*/ 55983 h 205273"/>
                <a:gd name="connsiteX5" fmla="*/ 223934 w 383694"/>
                <a:gd name="connsiteY5" fmla="*/ 74645 h 205273"/>
                <a:gd name="connsiteX6" fmla="*/ 289249 w 383694"/>
                <a:gd name="connsiteY6" fmla="*/ 93306 h 205273"/>
                <a:gd name="connsiteX7" fmla="*/ 326571 w 383694"/>
                <a:gd name="connsiteY7" fmla="*/ 102636 h 205273"/>
                <a:gd name="connsiteX8" fmla="*/ 382555 w 383694"/>
                <a:gd name="connsiteY8" fmla="*/ 177281 h 205273"/>
                <a:gd name="connsiteX9" fmla="*/ 382555 w 383694"/>
                <a:gd name="connsiteY9" fmla="*/ 205273 h 20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3694" h="205273">
                  <a:moveTo>
                    <a:pt x="0" y="0"/>
                  </a:moveTo>
                  <a:cubicBezTo>
                    <a:pt x="15551" y="3110"/>
                    <a:pt x="31804" y="3762"/>
                    <a:pt x="46653" y="9330"/>
                  </a:cubicBezTo>
                  <a:cubicBezTo>
                    <a:pt x="57153" y="13267"/>
                    <a:pt x="64615" y="22976"/>
                    <a:pt x="74645" y="27991"/>
                  </a:cubicBezTo>
                  <a:cubicBezTo>
                    <a:pt x="83442" y="32389"/>
                    <a:pt x="93839" y="32924"/>
                    <a:pt x="102636" y="37322"/>
                  </a:cubicBezTo>
                  <a:cubicBezTo>
                    <a:pt x="112666" y="42337"/>
                    <a:pt x="120598" y="50968"/>
                    <a:pt x="130628" y="55983"/>
                  </a:cubicBezTo>
                  <a:cubicBezTo>
                    <a:pt x="158004" y="69671"/>
                    <a:pt x="196914" y="69732"/>
                    <a:pt x="223934" y="74645"/>
                  </a:cubicBezTo>
                  <a:cubicBezTo>
                    <a:pt x="264057" y="81940"/>
                    <a:pt x="254262" y="83310"/>
                    <a:pt x="289249" y="93306"/>
                  </a:cubicBezTo>
                  <a:cubicBezTo>
                    <a:pt x="301579" y="96829"/>
                    <a:pt x="314130" y="99526"/>
                    <a:pt x="326571" y="102636"/>
                  </a:cubicBezTo>
                  <a:cubicBezTo>
                    <a:pt x="353594" y="129659"/>
                    <a:pt x="371943" y="140140"/>
                    <a:pt x="382555" y="177281"/>
                  </a:cubicBezTo>
                  <a:cubicBezTo>
                    <a:pt x="385118" y="186253"/>
                    <a:pt x="382555" y="195942"/>
                    <a:pt x="382555" y="20527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336638" y="4282510"/>
              <a:ext cx="167951" cy="18935"/>
            </a:xfrm>
            <a:custGeom>
              <a:avLst/>
              <a:gdLst>
                <a:gd name="connsiteX0" fmla="*/ 0 w 167951"/>
                <a:gd name="connsiteY0" fmla="*/ 9605 h 18935"/>
                <a:gd name="connsiteX1" fmla="*/ 46653 w 167951"/>
                <a:gd name="connsiteY1" fmla="*/ 274 h 18935"/>
                <a:gd name="connsiteX2" fmla="*/ 167951 w 167951"/>
                <a:gd name="connsiteY2" fmla="*/ 18935 h 18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951" h="18935">
                  <a:moveTo>
                    <a:pt x="0" y="9605"/>
                  </a:moveTo>
                  <a:cubicBezTo>
                    <a:pt x="15551" y="6495"/>
                    <a:pt x="30794" y="274"/>
                    <a:pt x="46653" y="274"/>
                  </a:cubicBezTo>
                  <a:cubicBezTo>
                    <a:pt x="136294" y="274"/>
                    <a:pt x="122596" y="-3741"/>
                    <a:pt x="167951" y="18935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645" y="449265"/>
            <a:ext cx="7091446" cy="583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3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ZA" sz="4400" dirty="0" smtClean="0"/>
              <a:t>Whiskers said, “Would you like to play with my bright red ball?”</a:t>
            </a:r>
            <a:endParaRPr lang="en-ZA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673" y="1456678"/>
            <a:ext cx="5296606" cy="439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8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6103" y="852228"/>
            <a:ext cx="6117326" cy="490476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ZA" sz="4800" dirty="0" smtClean="0"/>
              <a:t>“Yes, please!”  said Minnie. </a:t>
            </a:r>
            <a:r>
              <a:rPr lang="en-ZA" sz="4800" dirty="0"/>
              <a:t> </a:t>
            </a:r>
            <a:r>
              <a:rPr lang="en-ZA" sz="4800" dirty="0" smtClean="0"/>
              <a:t>“Let’s go play outside!”</a:t>
            </a:r>
            <a:endParaRPr lang="en-ZA" sz="4800" dirty="0"/>
          </a:p>
        </p:txBody>
      </p:sp>
    </p:spTree>
    <p:extLst>
      <p:ext uri="{BB962C8B-B14F-4D97-AF65-F5344CB8AC3E}">
        <p14:creationId xmlns:p14="http://schemas.microsoft.com/office/powerpoint/2010/main" val="1471553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ZA" sz="4400" dirty="0" smtClean="0"/>
              <a:t>But Whiskers was a lazy mouse, he wanted to stay in the house.</a:t>
            </a:r>
            <a:endParaRPr lang="en-ZA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192" y="578499"/>
            <a:ext cx="6736702" cy="551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36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4538" y="2019300"/>
            <a:ext cx="3932237" cy="3811588"/>
          </a:xfrm>
        </p:spPr>
        <p:txBody>
          <a:bodyPr>
            <a:normAutofit/>
          </a:bodyPr>
          <a:lstStyle/>
          <a:p>
            <a:r>
              <a:rPr lang="en-ZA" sz="4400" dirty="0" smtClean="0"/>
              <a:t>Minnie asked, “Are you allowed to play with the ball in the house?”</a:t>
            </a:r>
            <a:endParaRPr lang="en-ZA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521" y="728925"/>
            <a:ext cx="7106765" cy="486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8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071" y="662473"/>
            <a:ext cx="7921957" cy="5393094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1638" y="1543050"/>
            <a:ext cx="3932237" cy="3811588"/>
          </a:xfrm>
        </p:spPr>
        <p:txBody>
          <a:bodyPr>
            <a:noAutofit/>
          </a:bodyPr>
          <a:lstStyle/>
          <a:p>
            <a:r>
              <a:rPr lang="en-ZA" sz="4400" dirty="0" smtClean="0"/>
              <a:t>Whiskers said, “there is nothing bad that can happen if I play with my ball in the house.”</a:t>
            </a:r>
            <a:endParaRPr lang="en-ZA" sz="4400" dirty="0"/>
          </a:p>
        </p:txBody>
      </p:sp>
    </p:spTree>
    <p:extLst>
      <p:ext uri="{BB962C8B-B14F-4D97-AF65-F5344CB8AC3E}">
        <p14:creationId xmlns:p14="http://schemas.microsoft.com/office/powerpoint/2010/main" val="3684875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259</Words>
  <Application>Microsoft Office PowerPoint</Application>
  <PresentationFormat>Custom</PresentationFormat>
  <Paragraphs>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Whisker’s adventures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Lida</dc:creator>
  <cp:lastModifiedBy>jennyl</cp:lastModifiedBy>
  <cp:revision>23</cp:revision>
  <dcterms:created xsi:type="dcterms:W3CDTF">2013-06-13T16:00:28Z</dcterms:created>
  <dcterms:modified xsi:type="dcterms:W3CDTF">2013-07-30T08:41:52Z</dcterms:modified>
</cp:coreProperties>
</file>