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7" r:id="rId7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38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2013-07-31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EEE3E-DF14-4B9E-B3EA-B4FE4A70224C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878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jumboempanadas.blogspot.com/2010/09/bananas-ice-cream-and-mariokar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umboempanadas.blogspot.com/2010/09/bananas-ice-cream-and-mariokart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3620" y="797750"/>
            <a:ext cx="2670551" cy="146506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Wafumba</a:t>
            </a:r>
            <a:r>
              <a:rPr lang="en-US" dirty="0"/>
              <a:t> </a:t>
            </a:r>
            <a:r>
              <a:rPr lang="en-US" dirty="0" err="1"/>
              <a:t>akatooke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You prepare bananas  </a:t>
            </a:r>
            <a:r>
              <a:rPr lang="en-ZA" sz="2000" dirty="0"/>
              <a:t/>
            </a:r>
            <a:br>
              <a:rPr lang="en-ZA" sz="2000" dirty="0"/>
            </a:b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3620" y="2158639"/>
            <a:ext cx="2392781" cy="1232743"/>
          </a:xfrm>
        </p:spPr>
        <p:txBody>
          <a:bodyPr/>
          <a:lstStyle/>
          <a:p>
            <a:r>
              <a:rPr lang="en-ZA" dirty="0" smtClean="0"/>
              <a:t>A </a:t>
            </a:r>
            <a:r>
              <a:rPr lang="en-ZA" dirty="0" err="1" smtClean="0"/>
              <a:t>Lugwere</a:t>
            </a:r>
            <a:r>
              <a:rPr lang="en-ZA" dirty="0" smtClean="0"/>
              <a:t> children’s game collected by Shakira </a:t>
            </a:r>
            <a:r>
              <a:rPr lang="en-ZA" dirty="0" err="1" smtClean="0"/>
              <a:t>Bodio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7967" y="1382643"/>
            <a:ext cx="2888415" cy="28884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27967" y="4271058"/>
            <a:ext cx="28884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600" dirty="0" smtClean="0"/>
              <a:t>Image from</a:t>
            </a:r>
          </a:p>
          <a:p>
            <a:r>
              <a:rPr lang="en-ZA" sz="800" dirty="0">
                <a:hlinkClick r:id="rId4"/>
              </a:rPr>
              <a:t>http://jumboempanadas.blogspot.com/2010/09/bananas-ice-cream-and-mariokart.html</a:t>
            </a:r>
            <a:endParaRPr lang="en-ZA" sz="600" dirty="0"/>
          </a:p>
        </p:txBody>
      </p:sp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44208" y="322093"/>
            <a:ext cx="3201817" cy="3232326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654024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022300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90574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758849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b="1" dirty="0" err="1"/>
              <a:t>Wafumba</a:t>
            </a:r>
            <a:r>
              <a:rPr lang="en-US" sz="2400" b="1" dirty="0"/>
              <a:t> </a:t>
            </a:r>
            <a:r>
              <a:rPr lang="en-US" sz="2400" b="1" dirty="0" err="1" smtClean="0"/>
              <a:t>akatooke</a:t>
            </a:r>
            <a:r>
              <a:rPr lang="en-US" sz="2400" b="1" dirty="0" smtClean="0"/>
              <a:t>   </a:t>
            </a:r>
            <a:endParaRPr lang="en-ZA" sz="2400" b="1" dirty="0"/>
          </a:p>
          <a:p>
            <a:pPr>
              <a:spcBef>
                <a:spcPts val="0"/>
              </a:spcBef>
            </a:pPr>
            <a:r>
              <a:rPr lang="en-US" sz="2400" dirty="0" err="1"/>
              <a:t>Watwala</a:t>
            </a:r>
            <a:r>
              <a:rPr lang="en-US" sz="2400" dirty="0"/>
              <a:t> </a:t>
            </a:r>
            <a:r>
              <a:rPr lang="en-US" sz="2400" dirty="0" err="1"/>
              <a:t>kungira</a:t>
            </a:r>
            <a:r>
              <a:rPr lang="en-US" sz="2400" dirty="0"/>
              <a:t>  </a:t>
            </a:r>
            <a:endParaRPr lang="en-ZA" sz="2400" dirty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Omukaire</a:t>
            </a:r>
            <a:r>
              <a:rPr lang="en-US" sz="2400" dirty="0" smtClean="0"/>
              <a:t> </a:t>
            </a:r>
            <a:r>
              <a:rPr lang="en-US" sz="2400" dirty="0" err="1"/>
              <a:t>yakalya</a:t>
            </a:r>
            <a:r>
              <a:rPr lang="en-US" sz="2400" dirty="0"/>
              <a:t>  	</a:t>
            </a:r>
            <a:endParaRPr lang="en-ZA" sz="2400" dirty="0"/>
          </a:p>
          <a:p>
            <a:pPr>
              <a:spcBef>
                <a:spcPts val="0"/>
              </a:spcBef>
            </a:pPr>
            <a:r>
              <a:rPr lang="en-US" sz="2400" dirty="0" err="1"/>
              <a:t>Yasesa</a:t>
            </a:r>
            <a:r>
              <a:rPr lang="en-US" sz="2400" dirty="0"/>
              <a:t> </a:t>
            </a:r>
            <a:r>
              <a:rPr lang="en-US" sz="2400" dirty="0" err="1"/>
              <a:t>mukenda</a:t>
            </a:r>
            <a:r>
              <a:rPr lang="en-US" sz="2400" dirty="0"/>
              <a:t> 	</a:t>
            </a:r>
            <a:endParaRPr lang="en-ZA" sz="2400" dirty="0"/>
          </a:p>
          <a:p>
            <a:pPr>
              <a:spcBef>
                <a:spcPts val="0"/>
              </a:spcBef>
            </a:pPr>
            <a:r>
              <a:rPr lang="en-US" sz="2400" dirty="0" err="1"/>
              <a:t>Omukyala</a:t>
            </a:r>
            <a:r>
              <a:rPr lang="en-US" sz="2400" dirty="0"/>
              <a:t> </a:t>
            </a:r>
            <a:r>
              <a:rPr lang="en-US" sz="2400" dirty="0" err="1"/>
              <a:t>wefune</a:t>
            </a:r>
            <a:r>
              <a:rPr lang="en-US" sz="2400" dirty="0"/>
              <a:t> 	</a:t>
            </a:r>
            <a:endParaRPr lang="en-ZA" sz="2400" dirty="0"/>
          </a:p>
          <a:p>
            <a:pPr>
              <a:spcBef>
                <a:spcPts val="0"/>
              </a:spcBef>
            </a:pPr>
            <a:r>
              <a:rPr lang="en-US" sz="2400" dirty="0" err="1"/>
              <a:t>Akagele</a:t>
            </a:r>
            <a:r>
              <a:rPr lang="en-US" sz="2400" dirty="0"/>
              <a:t> </a:t>
            </a:r>
            <a:r>
              <a:rPr lang="en-US" sz="2400" dirty="0" err="1"/>
              <a:t>kano</a:t>
            </a:r>
            <a:r>
              <a:rPr lang="en-US" sz="2400" dirty="0"/>
              <a:t> 		</a:t>
            </a:r>
            <a:endParaRPr lang="en-ZA" sz="2400" dirty="0"/>
          </a:p>
          <a:p>
            <a:pPr>
              <a:spcBef>
                <a:spcPts val="0"/>
              </a:spcBef>
            </a:pPr>
            <a:r>
              <a:rPr lang="en-US" sz="2400" dirty="0" err="1"/>
              <a:t>Akalimu</a:t>
            </a:r>
            <a:r>
              <a:rPr lang="en-US" sz="2400" dirty="0"/>
              <a:t> </a:t>
            </a:r>
            <a:r>
              <a:rPr lang="en-US" sz="2400" dirty="0" err="1" smtClean="0"/>
              <a:t>obudondo</a:t>
            </a:r>
            <a:r>
              <a:rPr lang="en-US" sz="2400" dirty="0" smtClean="0"/>
              <a:t>	</a:t>
            </a:r>
            <a:endParaRPr lang="en-ZA" sz="2400" dirty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Obweikere</a:t>
            </a:r>
            <a:r>
              <a:rPr lang="en-US" sz="2400" dirty="0" smtClean="0"/>
              <a:t> </a:t>
            </a:r>
            <a:r>
              <a:rPr lang="en-US" sz="2400" dirty="0"/>
              <a:t>	</a:t>
            </a:r>
            <a:endParaRPr lang="en-ZA" sz="24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091528" y="322093"/>
            <a:ext cx="2934305" cy="5861062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654024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022300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90574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758849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Instructions</a:t>
            </a:r>
          </a:p>
          <a:p>
            <a:r>
              <a:rPr lang="en-US" sz="1600" dirty="0" smtClean="0"/>
              <a:t>Sit </a:t>
            </a:r>
            <a:r>
              <a:rPr lang="en-US" sz="1600" dirty="0"/>
              <a:t>in </a:t>
            </a:r>
            <a:r>
              <a:rPr lang="en-US" sz="1600" dirty="0" smtClean="0"/>
              <a:t>a </a:t>
            </a:r>
            <a:r>
              <a:rPr lang="en-US" sz="1600" dirty="0"/>
              <a:t>circle with legs stretched out  </a:t>
            </a:r>
            <a:r>
              <a:rPr lang="en-US" sz="1600" dirty="0" smtClean="0"/>
              <a:t>into </a:t>
            </a:r>
            <a:r>
              <a:rPr lang="en-US" sz="1600" dirty="0"/>
              <a:t>the </a:t>
            </a:r>
            <a:r>
              <a:rPr lang="en-US" sz="1600" dirty="0" smtClean="0"/>
              <a:t>center.</a:t>
            </a:r>
          </a:p>
          <a:p>
            <a:r>
              <a:rPr lang="en-US" sz="1600" dirty="0" smtClean="0"/>
              <a:t>Start singing the song. </a:t>
            </a:r>
          </a:p>
          <a:p>
            <a:r>
              <a:rPr lang="en-US" sz="1600" dirty="0" smtClean="0"/>
              <a:t>When the song stops, fold the leg on which the song stops. 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play goes on until the last person to fold his/her leg has been </a:t>
            </a:r>
            <a:r>
              <a:rPr lang="en-US" sz="1600" dirty="0" smtClean="0"/>
              <a:t>found.</a:t>
            </a:r>
          </a:p>
          <a:p>
            <a:r>
              <a:rPr lang="en-US" sz="1600" dirty="0" smtClean="0"/>
              <a:t>That </a:t>
            </a:r>
            <a:r>
              <a:rPr lang="en-US" sz="1600" dirty="0"/>
              <a:t>one chooses the rest </a:t>
            </a:r>
            <a:r>
              <a:rPr lang="en-US" sz="1600" dirty="0" smtClean="0"/>
              <a:t>until </a:t>
            </a:r>
            <a:r>
              <a:rPr lang="en-US" sz="1600" dirty="0"/>
              <a:t>he/she gets at least three of them.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game is repeated.</a:t>
            </a:r>
            <a:endParaRPr lang="en-ZA" sz="1600" dirty="0"/>
          </a:p>
          <a:p>
            <a:endParaRPr lang="en-ZA" dirty="0"/>
          </a:p>
        </p:txBody>
      </p:sp>
      <p:sp>
        <p:nvSpPr>
          <p:cNvPr id="8" name="Rectangle 7"/>
          <p:cNvSpPr/>
          <p:nvPr/>
        </p:nvSpPr>
        <p:spPr>
          <a:xfrm>
            <a:off x="444208" y="3554419"/>
            <a:ext cx="24624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You prepare bananas</a:t>
            </a:r>
          </a:p>
          <a:p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You take to the road</a:t>
            </a:r>
          </a:p>
          <a:p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An old woman eats</a:t>
            </a:r>
          </a:p>
          <a:p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She fills her intestines</a:t>
            </a:r>
          </a:p>
          <a:p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Woman </a:t>
            </a:r>
            <a: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fold this </a:t>
            </a:r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leg</a:t>
            </a:r>
          </a:p>
          <a:p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It has dirt like </a:t>
            </a:r>
            <a: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that </a:t>
            </a:r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of a frog</a:t>
            </a:r>
          </a:p>
        </p:txBody>
      </p:sp>
    </p:spTree>
    <p:extLst>
      <p:ext uri="{BB962C8B-B14F-4D97-AF65-F5344CB8AC3E}">
        <p14:creationId xmlns:p14="http://schemas.microsoft.com/office/powerpoint/2010/main" val="216944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Wafumba</a:t>
            </a:r>
            <a:r>
              <a:rPr lang="en-US" dirty="0"/>
              <a:t> </a:t>
            </a:r>
            <a:r>
              <a:rPr lang="en-US" dirty="0" err="1"/>
              <a:t>akatooke</a:t>
            </a:r>
            <a:r>
              <a:rPr lang="en-US" dirty="0"/>
              <a:t> </a:t>
            </a:r>
            <a:br>
              <a:rPr lang="en-US" dirty="0"/>
            </a:br>
            <a:r>
              <a:rPr lang="en-US" sz="2000" dirty="0"/>
              <a:t>You prepare bananas 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2550957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  <a:p>
            <a:r>
              <a:rPr lang="en-ZA" dirty="0" smtClean="0"/>
              <a:t>A </a:t>
            </a:r>
            <a:r>
              <a:rPr lang="en-ZA" dirty="0" err="1"/>
              <a:t>Lugwere</a:t>
            </a:r>
            <a:r>
              <a:rPr lang="en-ZA" dirty="0"/>
              <a:t> children’s game collected by Shakira </a:t>
            </a:r>
            <a:r>
              <a:rPr lang="en-ZA" dirty="0" err="1"/>
              <a:t>Bodio</a:t>
            </a:r>
            <a:endParaRPr lang="en-ZA" dirty="0"/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095" y="2492403"/>
            <a:ext cx="1727932" cy="17279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03096" y="4273783"/>
            <a:ext cx="1727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800" dirty="0" smtClean="0"/>
              <a:t>Image from: </a:t>
            </a:r>
            <a:r>
              <a:rPr lang="en-ZA" sz="800" dirty="0">
                <a:hlinkClick r:id="rId3"/>
              </a:rPr>
              <a:t>http://jumboempanadas.blogspot.com/2010/09/bananas-ice-cream-and-mariokart.html</a:t>
            </a:r>
            <a:endParaRPr lang="en-ZA" sz="800" dirty="0"/>
          </a:p>
        </p:txBody>
      </p:sp>
      <p:sp>
        <p:nvSpPr>
          <p:cNvPr id="9" name="Rectangle 8"/>
          <p:cNvSpPr/>
          <p:nvPr/>
        </p:nvSpPr>
        <p:spPr>
          <a:xfrm>
            <a:off x="4375229" y="3275337"/>
            <a:ext cx="2245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100" dirty="0" smtClean="0"/>
              <a:t>© African Storybook Initiative, 2013 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270801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CD5FFD-206B-4D62-8A9F-2304F23C2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446CA2-FEC5-495A-9961-88CAE6CDCC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E9EB0C-ABC7-4B69-A9A1-0040D279B45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143</Words>
  <Application>Microsoft Office PowerPoint</Application>
  <PresentationFormat>Custom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Wafumba akatooke  You prepare bananas   </vt:lpstr>
      <vt:lpstr>PowerPoint Presentation</vt:lpstr>
      <vt:lpstr>Wafumba akatooke  You prepare bananas 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50</cp:revision>
  <dcterms:created xsi:type="dcterms:W3CDTF">2013-05-14T11:31:04Z</dcterms:created>
  <dcterms:modified xsi:type="dcterms:W3CDTF">2013-07-31T10:51:36Z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