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932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61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12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0644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836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6349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72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2865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044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692602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26806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704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6001" y="849537"/>
            <a:ext cx="2463488" cy="904836"/>
          </a:xfrm>
        </p:spPr>
        <p:txBody>
          <a:bodyPr>
            <a:normAutofit/>
          </a:bodyPr>
          <a:lstStyle/>
          <a:p>
            <a:r>
              <a:rPr lang="en-ZA" dirty="0" err="1" smtClean="0"/>
              <a:t>Yimina</a:t>
            </a:r>
            <a:r>
              <a:rPr lang="en-ZA" dirty="0" smtClean="0"/>
              <a:t> </a:t>
            </a:r>
            <a:r>
              <a:rPr lang="en-ZA" dirty="0" err="1" smtClean="0"/>
              <a:t>lona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 smtClean="0"/>
              <a:t>This is me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smtClean="0"/>
              <a:t>Kathy Arbuckle </a:t>
            </a:r>
            <a:endParaRPr lang="en-ZA" dirty="0"/>
          </a:p>
          <a:p>
            <a:endParaRPr lang="en-ZA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585" y="849537"/>
            <a:ext cx="279082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040372" y="2683099"/>
            <a:ext cx="2444056" cy="904836"/>
          </a:xfrm>
          <a:prstGeom prst="rect">
            <a:avLst/>
          </a:prstGeom>
        </p:spPr>
        <p:txBody>
          <a:bodyPr vert="horz" lIns="73655" tIns="36827" rIns="73655" bIns="36827" rtlCol="0" anchor="b" anchorCtr="0">
            <a:normAutofit/>
          </a:bodyPr>
          <a:lstStyle>
            <a:lvl1pPr algn="l" defTabSz="736549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dirty="0" err="1" smtClean="0"/>
              <a:t>Yimina</a:t>
            </a:r>
            <a:r>
              <a:rPr lang="en-ZA" dirty="0" smtClean="0"/>
              <a:t> </a:t>
            </a:r>
            <a:r>
              <a:rPr lang="en-ZA" dirty="0" err="1" smtClean="0"/>
              <a:t>lona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This is 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Yimina</a:t>
            </a:r>
            <a:r>
              <a:rPr lang="en-ZA" dirty="0"/>
              <a:t> </a:t>
            </a:r>
            <a:r>
              <a:rPr lang="en-ZA" dirty="0" err="1"/>
              <a:t>lona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This is me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Kathy Arbuckle 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06583"/>
            <a:ext cx="3416300" cy="651020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09503"/>
            <a:ext cx="3416300" cy="764280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930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32932" y="671332"/>
            <a:ext cx="2330349" cy="206029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Lesi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yisithombe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sami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86" y="671332"/>
            <a:ext cx="3515056" cy="368074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>
            <a:spLocks noGrp="1"/>
          </p:cNvSpPr>
          <p:nvPr/>
        </p:nvSpPr>
        <p:spPr>
          <a:xfrm>
            <a:off x="4632932" y="2869848"/>
            <a:ext cx="2330349" cy="1320529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smtClean="0">
                <a:latin typeface="Century Gothic" panose="020B0502020202020204" pitchFamily="34" charset="0"/>
              </a:rPr>
              <a:t>This is my picture.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5365" y="416449"/>
            <a:ext cx="2793762" cy="20026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Ngineminyaka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eyisithupha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05365" y="3147878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am six years old.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28" y="416449"/>
            <a:ext cx="2628249" cy="42765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306" y="753552"/>
            <a:ext cx="2447307" cy="177772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Usuku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lwami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lokuzalwa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lungoMashi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08306" y="3032198"/>
            <a:ext cx="2447307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was born in March.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99" y="753552"/>
            <a:ext cx="3602430" cy="381844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5677" y="501722"/>
            <a:ext cx="2665634" cy="18096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Lesi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yisithombe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somndeni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wami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35677" y="2901543"/>
            <a:ext cx="26656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This is a picture of my family.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31" y="501722"/>
            <a:ext cx="3260696" cy="418449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82" y="2208434"/>
            <a:ext cx="214312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1527" y="3091553"/>
            <a:ext cx="2881313" cy="1710828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My favourite food is fried fish and chips.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091526" y="960699"/>
            <a:ext cx="2881313" cy="200539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Ukudla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engikuthandayo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yinhlanzi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namazambane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athosiwe</a:t>
            </a:r>
            <a:r>
              <a:rPr lang="en-ZA" sz="2400" dirty="0" smtClean="0">
                <a:latin typeface="Century Gothic" panose="020B0502020202020204" pitchFamily="34" charset="0"/>
              </a:rPr>
              <a:t>.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52" y="949124"/>
            <a:ext cx="3290051" cy="299784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2347" y="859145"/>
            <a:ext cx="2848284" cy="13311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Ngingasidweba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isandla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sami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32347" y="2923178"/>
            <a:ext cx="2848283" cy="1627187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can draw my hand.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28" y="859145"/>
            <a:ext cx="28765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528" y="727777"/>
            <a:ext cx="2573079" cy="185139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Ngineminyaka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eyisithupha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565" y="618141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4" y="727777"/>
            <a:ext cx="3344997" cy="379371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091528" y="3371754"/>
            <a:ext cx="2573079" cy="185139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smtClean="0">
                <a:latin typeface="Century Gothic" panose="020B0502020202020204" pitchFamily="34" charset="0"/>
              </a:rPr>
              <a:t>I am ………… years old.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405" y="543023"/>
            <a:ext cx="2446100" cy="182025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Inombolo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yami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yocingo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yilena</a:t>
            </a:r>
            <a:r>
              <a:rPr lang="en-ZA" sz="2400" dirty="0">
                <a:latin typeface="Century Gothic" panose="020B0502020202020204" pitchFamily="34" charset="0"/>
              </a:rPr>
              <a:t>  033 – 3426587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40428" y="2847543"/>
            <a:ext cx="2446101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My telephone number </a:t>
            </a:r>
            <a:r>
              <a:rPr lang="en-ZA" sz="1800" dirty="0">
                <a:latin typeface="Century Gothic" panose="020B0502020202020204" pitchFamily="34" charset="0"/>
              </a:rPr>
              <a:t>is </a:t>
            </a:r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033 </a:t>
            </a:r>
            <a:r>
              <a:rPr lang="en-ZA" sz="1800" dirty="0">
                <a:latin typeface="Century Gothic" panose="020B0502020202020204" pitchFamily="34" charset="0"/>
              </a:rPr>
              <a:t>– 3426587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810" y="1448882"/>
            <a:ext cx="2809875" cy="1828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6" name="Rectangle 3"/>
          <p:cNvSpPr>
            <a:spLocks/>
          </p:cNvSpPr>
          <p:nvPr/>
        </p:nvSpPr>
        <p:spPr bwMode="auto">
          <a:xfrm>
            <a:off x="4278533" y="3753676"/>
            <a:ext cx="2435225" cy="646331"/>
          </a:xfrm>
          <a:prstGeom prst="rect">
            <a:avLst/>
          </a:prstGeom>
          <a:solidFill>
            <a:schemeClr val="bg1"/>
          </a:solidFill>
          <a:ln w="12192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4438585" y="566553"/>
            <a:ext cx="211512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ZA" sz="1800" spc="-2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Ungalenz</a:t>
            </a:r>
            <a:r>
              <a:rPr lang="en-ZA" sz="1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ZA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ZA" sz="1800" spc="-2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ibhuku</a:t>
            </a:r>
            <a:r>
              <a:rPr lang="en-ZA" sz="1800" spc="-2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ZA" sz="1800" spc="-2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elifan</a:t>
            </a:r>
            <a:r>
              <a:rPr lang="en-ZA" sz="1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ZA" sz="1800" spc="35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ZA" sz="1800" spc="-2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naleli</a:t>
            </a:r>
            <a:r>
              <a:rPr lang="en-ZA" sz="1800" spc="-2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ZA" sz="1800" dirty="0"/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4286185" y="543023"/>
            <a:ext cx="2435225" cy="646331"/>
          </a:xfrm>
          <a:prstGeom prst="rect">
            <a:avLst/>
          </a:prstGeom>
          <a:solidFill>
            <a:schemeClr val="bg1"/>
          </a:solidFill>
          <a:ln w="12192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4438585" y="3753675"/>
            <a:ext cx="211512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ZA" sz="1800" spc="-2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Ungalenz</a:t>
            </a:r>
            <a:r>
              <a:rPr lang="en-ZA" sz="1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ZA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ZA" sz="1800" spc="-2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ibhuku</a:t>
            </a:r>
            <a:r>
              <a:rPr lang="en-ZA" sz="1800" spc="-2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ZA" sz="1800" spc="-2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elifan</a:t>
            </a:r>
            <a:r>
              <a:rPr lang="en-ZA" sz="18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ZA" sz="1800" spc="35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ZA" sz="1800" spc="-2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naleli</a:t>
            </a:r>
            <a:r>
              <a:rPr lang="en-ZA" sz="1800" spc="-2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AB210E-1B18-4E1D-BA6A-63FF661BE515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189</Words>
  <Application>Microsoft Office PowerPoint</Application>
  <PresentationFormat>Custom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Office Theme</vt:lpstr>
      <vt:lpstr>1_Office Theme</vt:lpstr>
      <vt:lpstr>Yimina lona This is 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Yimina lona This is me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80</cp:revision>
  <dcterms:created xsi:type="dcterms:W3CDTF">2013-05-14T11:31:04Z</dcterms:created>
  <dcterms:modified xsi:type="dcterms:W3CDTF">2013-07-25T16:31:42Z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