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7898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17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17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22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3565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60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921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17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5365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6683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2018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1729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5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83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1355" y="562726"/>
            <a:ext cx="2463488" cy="1202373"/>
          </a:xfrm>
        </p:spPr>
        <p:txBody>
          <a:bodyPr>
            <a:normAutofit/>
          </a:bodyPr>
          <a:lstStyle/>
          <a:p>
            <a:r>
              <a:rPr lang="en-ZA" dirty="0" err="1" smtClean="0"/>
              <a:t>Kungaki</a:t>
            </a:r>
            <a:r>
              <a:rPr lang="en-ZA" dirty="0" smtClean="0"/>
              <a:t>?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How many?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Sandra </a:t>
            </a:r>
            <a:r>
              <a:rPr lang="en-ZA" dirty="0" err="1" smtClean="0"/>
              <a:t>Mc</a:t>
            </a:r>
            <a:r>
              <a:rPr lang="en-ZA" dirty="0" smtClean="0"/>
              <a:t> </a:t>
            </a:r>
            <a:r>
              <a:rPr lang="en-ZA" dirty="0" err="1" smtClean="0"/>
              <a:t>Dougall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30" y="366270"/>
            <a:ext cx="38290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342" y="3844330"/>
            <a:ext cx="3019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Kungaki</a:t>
            </a:r>
            <a:r>
              <a:rPr lang="en-ZA" dirty="0"/>
              <a:t>?</a:t>
            </a:r>
            <a:br>
              <a:rPr lang="en-ZA" dirty="0"/>
            </a:br>
            <a:r>
              <a:rPr lang="en-ZA" sz="2000" dirty="0"/>
              <a:t>How many?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125" y="2553609"/>
            <a:ext cx="3416300" cy="502920"/>
          </a:xfrm>
        </p:spPr>
        <p:txBody>
          <a:bodyPr/>
          <a:lstStyle/>
          <a:p>
            <a:r>
              <a:rPr lang="en-ZA" dirty="0" smtClean="0"/>
              <a:t>Sandra McDougall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10233"/>
            <a:ext cx="3416300" cy="672397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73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9438" y="864462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Mingaki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imilenze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yamabhungezi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amabili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89438" y="3122613"/>
            <a:ext cx="2793762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legs do two ladybirds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9" y="829341"/>
            <a:ext cx="3389779" cy="36469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188" y="786809"/>
            <a:ext cx="2330349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Zingaki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izimpiko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zezinyoni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ezine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37188" y="2973757"/>
            <a:ext cx="2330450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wings do four birds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466" y="786809"/>
            <a:ext cx="3019425" cy="34766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8813" y="1169043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Zingaki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izimpondo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zobhejane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abathathu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468813" y="3122613"/>
            <a:ext cx="292081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do three rhinos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80" y="1169043"/>
            <a:ext cx="3919794" cy="25204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939" y="3041345"/>
            <a:ext cx="2881313" cy="14374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trunks do five elephants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312939" y="895163"/>
            <a:ext cx="2881313" cy="16573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Mingaki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imiboko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yezindlovu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ezinhlanu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175" y="4763"/>
            <a:ext cx="32131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39" y="895162"/>
            <a:ext cx="3619040" cy="318773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25163" y="882502"/>
            <a:ext cx="2558037" cy="21963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Mangaki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amadlebe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ezinja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eziyisikhombisa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625163" y="3312227"/>
            <a:ext cx="2558037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ears do seven dogs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2" y="882503"/>
            <a:ext cx="3710761" cy="354027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2" y="902824"/>
            <a:ext cx="2330349" cy="194454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Mingaki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imisila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yezinkawu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ezintathu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tails do three monkeys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45" y="902825"/>
            <a:ext cx="4273554" cy="296742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7101" y="1008001"/>
            <a:ext cx="244610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Mangaki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amehlo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amakati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ayisithupha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737100" y="3122613"/>
            <a:ext cx="2446101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eyes do six cats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5" y="1008001"/>
            <a:ext cx="4082901" cy="3352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58" y="763453"/>
            <a:ext cx="2330349" cy="16501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Mingaki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imilenze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yesongololo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elilodwa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9558" y="2793483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How many legs does one worm have?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714" y="815943"/>
            <a:ext cx="3838354" cy="95128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190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Office Theme</vt:lpstr>
      <vt:lpstr>1_Office Theme</vt:lpstr>
      <vt:lpstr>Kungaki? How many?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Kungaki? How many?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64</cp:revision>
  <dcterms:created xsi:type="dcterms:W3CDTF">2013-05-14T11:31:04Z</dcterms:created>
  <dcterms:modified xsi:type="dcterms:W3CDTF">2013-07-25T16:37:54Z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